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2.xml" ContentType="application/vnd.openxmlformats-officedocument.presentationml.notesSlide+xml"/>
  <Override PartName="/ppt/ink/ink6.xml" ContentType="application/inkml+xml"/>
  <Override PartName="/ppt/notesSlides/notesSlide3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4.xml" ContentType="application/vnd.openxmlformats-officedocument.presentationml.notesSlide+xml"/>
  <Override PartName="/ppt/ink/ink10.xml" ContentType="application/inkml+xml"/>
  <Override PartName="/ppt/notesSlides/notesSlide5.xml" ContentType="application/vnd.openxmlformats-officedocument.presentationml.notesSlide+xml"/>
  <Override PartName="/ppt/ink/ink11.xml" ContentType="application/inkml+xml"/>
  <Override PartName="/ppt/notesSlides/notesSlide6.xml" ContentType="application/vnd.openxmlformats-officedocument.presentationml.notesSlide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4630400" cy="8229600"/>
  <p:notesSz cx="8229600" cy="146304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Tomorrow" panose="020B0604020202020204" charset="0"/>
      <p:regular r:id="rId18"/>
    </p:embeddedFont>
    <p:embeddedFont>
      <p:font typeface="Tomorrow Semi Bold" panose="020B0604020202020204" charset="0"/>
      <p:regular r:id="rId19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5" d="100"/>
          <a:sy n="135" d="100"/>
        </p:scale>
        <p:origin x="22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41.80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595 461,'1'20,"-1"0,0 0,-2 0,0 0,-1 0,-1 0,-1-1,-1 1,-11 24,13-36,-1-1,1 1,-1-1,-1 0,0 0,0 0,0-1,0 0,-1 0,0-1,-1 0,1 0,-1 0,0-1,0 0,-9 2,6-2,0-1,0 0,-1-1,1-1,-1 1,1-2,-1 0,1 0,-1-1,0 0,-21-6,29 5,0 0,0 0,1 0,-1 0,1-1,-1 1,1-1,0 0,0 0,0 0,0 0,1 0,-1-1,1 1,0-1,0 0,0 0,1 1,-1-1,1 0,0 0,0-1,0 1,1 0,-1 0,1-8,0-4,0 1,1-1,0 0,1 1,8-30,-4 28,1 0,0 0,1 1,0 0,2 0,0 1,0 0,2 1,0 0,0 0,1 2,21-17,-30 27,-1 0,0 0,1 0,0 0,-1 0,1 1,0 0,-1 0,1 0,0 0,0 1,0-1,8 1,-11 1,0-1,1 0,-1 1,0-1,1 1,-1-1,0 1,0-1,1 1,-1 0,0 0,0 0,0 0,0 0,0 0,0 0,0 0,-1 0,1 0,0 0,0 0,-1 1,1-1,-1 0,1 0,-1 1,0-1,1 0,-1 1,0-1,0 1,0-1,0 0,0 1,0-1,-1 0,1 1,0-1,-1 1,1-1,0 0,-2 2,-2 11,-1-1,0 0,-1 0,0 0,-1 0,0-1,-1-1,-1 1,0-1,0 0,-12 9,-20 16,-72 50,29-25,80-58,-12 10,0 0,0 1,1 0,1 1,-15 21,26-32,1-1,0 0,0 1,0-1,1 1,-1 0,1-1,0 1,0 0,0 0,1 0,-1 0,1 0,0 0,0 0,0-1,0 1,1 0,0 0,0 0,0 0,0 0,0-1,1 1,0-1,0 1,0-1,0 1,0-1,1 0,-1 0,1 0,0 0,5 3,-3-2,1 0,-1-1,1 1,-1-1,1-1,0 1,0-1,1 0,-1 0,0-1,1 0,11 1,10-1,48-5,-24 0,600 4,-643 0,-5-1,-1 1,1 0,0 0,-1 0,1 0,-1 1,1-1,-1 1,1 0,-1 0,0 0,5 3,-9-3,0 0,0 0,0 0,-1-1,1 1,0 0,0 0,0-1,-1 1,1-1,0 1,-1-1,1 1,0-1,-3 1,-36 7,-72 5,14-2,-128 18,224-29,0 0,0 0,0 0,0 1,-1-1,1 1,1-1,-1 1,0 0,0 0,0-1,0 1,0 1,1-1,-4 2,5-2,0 0,0-1,-1 1,1 0,0-1,0 1,0 0,0-1,0 1,0 0,0-1,0 1,1 0,-1-1,0 1,0 0,0-1,1 1,-1 0,0-1,1 1,-1-1,1 1,-1-1,0 1,1-1,-1 1,1-1,0 1,7 6,0-1,0-1,1 1,10 4,-18-10,-1 0,0 0,0 0,0 0,1 0,-1 0,0 0,0 0,0 0,0 0,1 0,-1 0,0 1,0-1,0 0,1 0,-1 0,0 0,0 0,0 0,0 0,0 1,1-1,-1 0,0 0,0 0,0 0,0 0,0 1,0-1,0 0,0 0,0 0,1 0,-1 1,0-1,0 0,0 0,0 0,0 1,0-1,0 0,0 0,0 0,0 1,0-1,-1 0,1 0,0 0,0 0,0 1,0-1,0 0,0 0,0 0,0 0,-1 1,1-1,-17 4,-25-2,-61-3,59 0,34 1,12 0,175 2,155-5,-243-6,-51 4,46 0,62 4,116 3,-181 7,-45-4,49 1,4-6,119 15,-124-9,144-5,-94-4,1836 3,-1964 0,1 0,0-1,-1 0,0 0,1-1,-1 1,0-1,0-1,0 1,0-1,0 0,0 0,-1-1,0 0,1 0,-1 0,7-8,-4 2,-1 0,0 0,0-1,-1 0,0 0,-1 0,-1-1,6-17,-6 8,-1 0,-1 0,0 1,-2-1,-3-29,1-6,1 36,-1-1,-1 1,-1 1,-1-1,-1 0,0 1,-2 0,0 1,-20-34,25 48,1 1,-2-1,1 0,0 1,0 0,-1 0,0 0,0 0,0 0,0 1,0 0,0 0,-1 0,1 0,-1 1,-5-2,-7 0,1 1,-1 1,-23 1,-27-2,-183-27,-154 24,213 8,24-5,-185 4,79 18,146-13,-204 6,-559-14,847 3,0 1,0 3,1 1,-1 2,2 2,-1 1,-73 35,38-16,52-22,1 1,0 1,1 0,-24 17,40-22,1-1,-1 1,1 0,0 0,1 0,-1 1,1 0,0 0,1 1,0-1,0 1,1 0,0 0,0 0,1 0,-3 15,4-17,0 0,0 0,0 0,1 0,0 0,0 0,1 0,0-1,0 1,3 11,-3-15,1 1,-1-1,1 0,0 0,-1 0,1 0,0-1,0 1,0 0,1-1,-1 0,0 1,1-1,-1 0,0 0,1 0,-1 0,1-1,0 1,-1-1,1 1,-1-1,1 0,0 0,-1 0,5-1,4 0,-1 0,0 0,0-1,0 0,0-1,0 0,0 0,-1-1,1 0,-1-1,0 0,0-1,11-9,-8 4,0-1,-1 1,-1-2,0 1,-1-1,0-1,-1 0,6-15,0-4,-2 0,-2-1,-1 0,-1 0,-2-1,-2 0,1-46,-5 79,-4-183,4 183,0 0,0 1,-1-1,1 0,0 1,0-1,-1 0,1 1,-1-1,0 0,1 1,-1-1,0 1,0-1,0 1,0 0,0-1,0 1,0 0,-1 0,0-2,0 3,1 0,-1-1,1 1,0 0,-1 0,1 0,-1 0,1 0,-1 0,1 0,-1 0,1 0,0 1,-1-1,1 1,0-1,-1 1,1-1,-2 2,-5 3,1 0,0 0,0 1,0 0,0 1,-7 9,-9 15,1 0,2 2,2 0,1 1,-18 49,26-56,0 1,2 0,0 1,3 0,0 0,2 0,1 48,1-75,0 0,0 0,1 0,-1 0,0 0,1 1,-1-1,1 0,0 0,0 0,0 0,0-1,0 1,0 0,0 0,1 0,-1-1,3 3,-3-4,0 1,1 0,-1-1,0 0,1 1,-1-1,1 0,-1 1,0-1,1 0,-1 0,1 0,-1-1,1 1,-1 0,0 0,1-1,-1 1,0-1,3 0,3-3,-1 0,1 0,-1 0,0-1,0 0,0 0,-1 0,8-10,-1-3,0-1,-2 0,0 0,-1-1,-1 0,0-1,6-35,-5 12,-2-1,2-75,-9 79,-2 1,-9-62,7 82,0 1,-1 0,-1 1,-1-1,0 1,-2 0,-13-22,20 37,1 1,-1-1,0 0,0 1,0-1,0 1,0 0,-1 0,1 0,-1 0,0 0,1 0,-1 1,0-1,0 1,0 0,0 0,0 0,0 0,-5-1,4 3,1-1,-1 1,1 0,-1 0,1 0,0 0,-1 0,1 1,0-1,0 1,0 0,0 0,1 0,-1 1,-4 4,-7 10,0 0,1 1,1 1,-16 32,23-40,-8 12,1 0,1 1,1 1,2 0,-9 36,16-55,0 0,0 0,1 0,-1 1,2-1,-1 0,0 0,1 0,0 0,1 0,-1 0,1 0,0-1,1 1,-1-1,1 1,0-1,1 0,-1 0,1 0,0 0,0-1,0 0,1 1,-1-2,1 1,0 0,1-1,8 4,-1-1,0-2,0 0,0 0,0-1,1-1,0 0,20 0,101-7,-118 4,3-1,1 0,-1-1,0-1,35-11,-48 12,0 0,-1 0,1 0,-1-1,1 0,-1-1,0 1,-1-1,1 0,-1 0,0-1,0 0,0 1,-1-2,0 1,5-10,0-13,-1 0,-1 0,-1-1,-2 1,-1-1,-1 0,-1 0,-6-41,5 67,0 0,-1 0,0 0,1 0,-2 0,1 0,0 0,-1 1,0-1,0 1,0-1,0 1,0 0,-1 0,1 0,-1 0,-3-3,1 2,0 1,-1 0,1 0,-1 0,0 0,0 1,0 0,0 0,-12-1,-7 1,1 0,-1 2,1 1,-38 6,38-2,1 0,0 1,0 1,0 1,1 2,0 0,1 1,-29 20,37-23,1 1,1 0,0 1,0 0,0 1,2 0,-1 1,1 0,1 0,0 1,1 0,1 0,0 0,-9 29,14-37,0 0,0 1,1-1,0 1,0-1,0 1,0-1,1 1,0-1,0 0,0 1,1-1,0 0,0 0,0 0,1 0,-1 0,1-1,0 1,1-1,-1 1,1-1,0 0,0-1,0 1,0-1,1 0,-1 0,1 0,7 3,13 5,0-1,1-1,0-1,47 8,-68-15,136 23,216 9,143-27,-435-6,-30 0,7 0,48-5,-83 2,-14 0,-26-1,-370 5,-5 34,304-24,-37 1,19-3,-169 35,264-32,29-7,15 1,52 3,0-2,129-6,-92-2,743-2,-931 3,-454-10,388 0,-235-47,343 49,-7-1,0-1,1-3,0-2,-71-33,111 45,0-1,0 1,0-1,1-1,0 1,-1-1,1 0,1 0,-1 0,-6-11,10 14,-1-1,1 1,0-1,0 0,1 1,-1-1,0 0,1 0,0 1,-1-1,1 0,0 0,1 0,-1 1,0-1,1 0,0 0,-1 1,1-1,0 1,1-1,-1 0,0 1,1 0,-1-1,1 1,0 0,2-3,8-7,0 0,1 1,1 0,0 1,0 0,1 2,0-1,0 2,27-9,-19 8,1 1,0 2,0 0,0 1,1 2,29 0,-18 3,-16 1,0-1,1-1,-1-2,0 0,30-6,-50 8,1 0,0 0,-1 0,1 0,0 0,-1-1,1 1,0 0,-1 0,1-1,0 1,-1 0,1-1,0 1,-1 0,1-1,-1 1,1-1,-1 1,1-1,-1 1,1-1,-1 1,0-1,1 0,0-1,-16-5,-32-1,-99 5,258 1,-50 0,76 7,-137-4,-1-1,1 0,-1 0,1 1,-1-1,1 0,-1 1,1-1,-1 0,1 1,-1-1,1 0,-1 1,0-1,1 1,-1-1,0 1,1-1,-1 1,0 0,0-1,0 1,1-1,-1 1,0-1,0 1,0 0,0-1,0 1,0-1,0 1,0 0,-3 29,0-7,7-5,0-1,1 1,1-1,0 0,17 30,-15-32,-1-1,-1 1,0 0,0 0,-2 0,0 1,3 25,-7-37,-1 1,1-1,-1 0,0 0,0 1,0-1,0 0,-1 0,1 0,-1 0,0-1,-1 1,1 0,-1-1,1 0,-1 1,0-1,0 0,0 0,-1-1,1 1,-1-1,-6 4,-9 4,-1-2,0 0,-34 9,16-5,33-10,-2 0,0 0,0 1,1-1,0 2,-9 4,14-7,1-1,0 0,0 0,0 0,0 0,-1 0,1 1,0-1,0 0,0 0,0 0,0 1,-1-1,1 0,0 0,0 0,0 1,0-1,0 0,0 0,0 0,0 1,0-1,0 0,0 0,0 1,0-1,0 0,0 0,0 1,0-1,0 0,0 0,1 0,-1 1,0-1,0 0,0 0,0 0,0 1,1-1,-1 0,0 0,0 0,0 0,0 0,1 1,-1-1,0 0,0 0,0 0,1 0,-1 0,0 0,0 0,1 0,-1 0,0 0,0 0,0 0,1 0,18 4,100 4,148-10,-106-1,569 22,-704-15,-40 1,-47 1,-174 4,-456 24,787-22,810 18,6-30,-350-3,342 3,-895 0,0 0,0 0,-1-1,1-1,0 0,13-4,-20 5,-1 1,1-1,-1 0,1 1,-1-1,0 0,1 0,-1 0,0 0,0 0,0 0,1-1,-1 1,-1 0,1-1,0 1,0 0,0-1,-1 1,1-1,-1 1,1-1,-1 1,1-1,-1 0,0 1,0-1,0 1,0-1,0 0,0 1,0-1,-1 1,1-1,-1 0,1 1,-1-1,1 1,-1-1,0 1,0 0,1-1,-3 0,-2-7,-1 0,0 1,-1 0,0 0,-1 1,1 0,-1 0,0 0,-1 1,0 1,0 0,0 0,0 0,-1 1,-17-4,-15-4,-1 2,-63-5,64 9,-115-8,-245 10,209 7,-1206-3,1383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06.01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4530 767,'-7'0,"-1"-2,0 1,1-1,-1 0,1-1,-1 1,-7-6,-39-11,-10 9,0 3,0 2,-115 7,168 1,1-1,0 1,0 0,1 1,-1 1,1-1,0 1,0 1,0 0,-15 13,14-10,-1-1,0-1,0 0,-1 0,-23 9,102-12,53-4,69 0,-317 2,-237 35,210-16,-191 3,-160-25,194-3,-2018 4,2328 0,-1 1,1-1,0 0,0 0,-1-1,1 1,0 0,0-1,-1 1,1-1,0 0,0 0,0 1,0-2,0 1,0 0,0 0,0 0,1-1,-1 1,0-1,1 0,-1 1,1-1,0 0,-1 0,1 0,0 0,0 0,0 0,0 0,1 0,-1-1,1 1,-1 0,1 0,0-1,0 1,0 0,0 0,0-1,0 1,0 0,2-4,2-12,1-1,0 2,1-1,13-24,-12 26,6-18,-2-1,9-47,-12 43,26-68,22-29,-56 135,0 0,0 0,1 0,-1 1,0-1,1 0,-1 0,1 0,-1 0,1 0,0 0,-1 1,1-1,0 0,-1 0,1 1,0-1,0 1,-1-1,1 1,0-1,0 1,0-1,0 1,0 0,0-1,0 1,1 0,-1 0,1 1,-1-1,1 1,-1 0,1 0,-1-1,0 1,1 0,-1 0,0 1,0-1,0 0,0 0,0 0,2 3,5 10,0 0,10 26,-15-32,13 35,-2 1,9 50,17 54,-40-147,0 1,1 0,0-1,-1 1,1 0,0-1,0 1,0-1,0 1,0-1,0 0,0 1,1-1,1 2,-2-3,0 0,-1 1,1-1,-1 0,1 0,0 0,-1 0,1 0,-1 0,1 0,-1-1,1 1,0 0,-1 0,1 0,-1 0,1-1,-1 1,1 0,-1-1,1 1,-1 0,1-1,-1 1,0-1,1 1,-1-1,1 0,4-6,0-1,-1 0,0 0,5-14,98-271,-85 221,-4-1,10-86,-21 125,-4 22,-3 21,-16 100,-4-1,-59 183,73-275,5-9,-1 0,-1 0,1 0,-1 0,0 0,-1-1,0 1,0-1,-5 6,24-59,128-211,-70 132,-71 123,1-2,0-1,0 0,0 1,-1-1,0 0,2-8,-4 13,0-1,0 1,0 0,0 0,0 0,0 0,0-1,0 1,-1 0,1 0,-1 0,1 0,-1 0,1 0,-1 0,0 0,1 0,-1 0,0 0,0 0,1 0,-1 0,0 0,0 1,0-1,0 1,0-1,0 0,-1 1,1-1,0 1,0 0,0-1,0 1,0 0,-1 0,1 0,-2 0,-52-5,1 2,-97 8,50-1,-34 0,1048-4,-878 3,-35-3,1 0,-1 0,0 0,1 0,-1 0,1 0,-1 0,1 0,-1 1,0-1,1 0,-1 0,1 0,-1 1,0-1,1 0,-1 0,0 1,1-1,-1 0,0 1,1-1,-1 1,0-1,0 0,1 1,-1-1,0 1,0-1,0 0,0 1,0-1,0 1,1-1,-1 1,0-1,0 1,0-1,0 0,-1 1,1-1,0 1,0-1,0 1,0-1,0 1,-1-1,1 0,0 1,0-1,-1 0,1 1,0-1,0 0,-1 1,1-1,0 0,-1 1,1-1,-1 0,1 0,0 1,-1-1,1 0,-1 0,1 0,-1 0,0 1,-12 7,-1 1,1-2,-2 0,1 0,-20 5,-13 6,-199 94,-234 90,432-187,-39 15,76-21,17-4,25 1,520-2,-446-8,56 1,256-15,-385 11,-49 3,-58-1,-543 15,291-1,310-8,42-1,-25 0,718 9,-56 1,-434-11,179 2,-364 5,-29 0,-14-6,0 0,0 1,0-1,0 0,0 1,0-1,0 0,0 0,0 1,0-1,0 0,0 1,-1-1,1 0,0 0,0 1,0-1,-1 0,1 0,0 0,0 1,0-1,-1 0,1 0,0 0,0 0,-1 1,1-1,0 0,-1 0,1 0,0 0,0 0,-1 0,1 0,0 0,-1 0,1 0,0 0,0 0,-1 0,0 0,-30 7,0-1,-63 4,28-4,-72 10,-718 60,853-76,5 0,17 0,40 0,-46-1,2028-16,-1569 12,-679-9,50 1,-563 0,697 11,53-3,1066-104,-911 107,-29 2,-154 0,0 0,1 0,-1-1,0 1,0 0,0-1,0 0,0 0,0 1,0-1,0 0,0-1,0 1,0 0,0-1,-1 1,1 0,-1-1,1 0,-1 1,1-1,-1 0,0 0,0 0,0 0,2-4,-1-4,0 0,0 0,0 0,-2 0,1-10,5-37,-2 46,0 0,0 1,1-1,0 1,0 0,2 1,-1-1,1 1,8-8,-15 17,1-1,-1 1,0 0,0 0,0 0,0 0,0-1,0 1,1 0,-1 0,0 0,0 0,0 0,0-1,1 1,-1 0,0 0,0 0,0 0,0 0,1 0,-1 0,0 0,0 0,0 0,1 0,-1 0,0 0,0 0,1 0,-1 0,0 0,0 0,0 0,1 0,-1 0,0 0,0 0,0 0,0 1,1-1,-1 0,0 0,0 0,0 0,0 0,1 1,1 13,-6 19,0-9,-41 308,42-350,-1 0,-11-31,-1-4,-10-51,-70-178,87 268,9 30,9 31,-2-17,2-1,1 0,1 0,1-1,2-1,0 0,2-1,28 35,-31-47,1 1,0-2,1 0,24 16,-36-27,1 0,-1 0,0 0,1-1,0 1,-1-1,1 0,0 0,-1 0,1-1,0 1,0-1,5 0,-7-1,1 0,-1 1,0-1,0 0,0 0,0-1,1 1,-1 0,-1-1,1 1,0-1,0 1,-1-1,1 0,-1 0,1 0,-1 0,0 0,0 0,1 0,-2 0,1-1,1-3,2-6,-1-1,0 1,-1-1,-1 0,0 0,-1 1,0-1,0 0,-2 0,0 1,-5-21,0 11,0-1,-2 2,0-1,-1 1,-21-30,29 49,0-1,-1 1,0 0,1 0,-1 0,0 0,0 0,0 0,0 1,-1 0,1 0,0 0,-1 0,1 0,0 0,-1 1,1 0,-1-1,1 1,-1 1,1-1,-6 1,-12 2,0 1,-29 10,33-10,-58 14,0-3,-1-3,-1-4,-102-2,-596-40,655 19,-1-1,-222-1,303 22,0 1,0 2,1 2,0 2,-46 21,32-13,-85 20,119-35,21-2,37-2,-35-1,1555-5,-1515 9,-30 3,-14-7,-1 1,1-1,0 1,0-1,-1 1,1-1,0 1,-1-1,1 1,0-1,-1 0,1 1,-1-1,1 1,-1-1,1 0,-1 0,1 1,-1-1,1 0,-1 0,1 0,-1 1,1-1,-1 0,1 0,-1 0,-1 0,-27 7,-1-2,1-1,-1-1,0-1,-38-3,5 1,-1442 47,1225-28,-441 15,770-36,59-10,-18 1,351-34,1003-82,-1412 125,8 0,70-12,-85 4,-25 10,0-1,0 1,0 0,0-1,0 1,0-1,0 1,0 0,0-1,0 1,0 0,-1-1,1 1,0 0,0 0,0-1,0 1,0 0,-1-1,1 1,0 0,0 0,-1-1,1 1,0 0,0 0,-1 0,1-1,0 1,-1 0,1 0,0 0,-1 0,1 0,0 0,-1-1,1 1,-51-12,-517-3,390 17,-772 0,1202-3,310 2,-548 0,-1-2,-1 2,1-1,0 2,-1 0,17 4,-28-6,-1 0,0 0,0 0,1 1,-1-1,0 0,0 0,1 0,-1 0,0 0,0 0,1 1,-1-1,0 0,0 0,1 0,-1 1,0-1,0 0,0 0,0 0,0 1,1-1,-1 0,0 0,0 1,0-1,0 0,0 1,0-1,0 0,0 0,0 1,0-1,0 0,0 1,0-1,0 0,0 0,0 1,0-1,0 0,0 0,0 1,-1-1,1 0,0 0,0 1,0-1,0 0,-1 0,1 1,0-1,0 0,-1 0,1 0,0 0,0 0,-1 1,1-1,0 0,0 0,-1 0,1 0,0 0,0 0,-1 0,1 0,-25 11,24-11,-588 202,421-138,-344 110,508-173,0 0,0 1,1-1,-1 0,1 1,-1 0,1 0,-1 0,1 0,0 1,0-1,0 1,1 0,-1 0,0 0,1 0,0 0,0 0,0 1,0-1,0 1,1-1,0 1,-2 4,3-5,0 0,0 0,0 0,0-1,0 1,1 0,-1 0,1 0,0-1,0 1,0 0,0-1,0 1,1-1,-1 1,1-1,0 1,-1-1,1 0,0 0,0 0,1 0,-1-1,0 1,1 0,-1-1,1 1,-1-1,1 0,-1 0,1 0,0 0,3 0,32 9,-1-2,1-2,45 2,120-4,-139-4,89 0,-144 2,-24 3,-30 2,-1250 111,1176-113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6:55.95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5414 1022,'-2'-3,"0"1,0-1,1 0,-1 0,1 0,-1 0,1 0,0 0,0 0,0 0,1 0,-1-6,-1-46,2 35,-2-551,3 321,-6 377,-6 0,-6-1,-43 166,29-93,31-198,0-1,0 1,0-1,0 1,0-1,0 1,0-1,-1 1,1-1,0 1,0-1,0 1,0-1,-1 1,1-1,0 1,-1-1,1 0,0 1,-1-1,1 1,0-1,-1 0,1 1,-1-1,1 0,0 0,-1 1,1-1,-2 0,-9-11,-5-29,-6-33,2-1,4 0,3-2,4 1,3-1,4-90,6 131,2 0,1 1,15-41,21-47,-104 295,-61 272,42-131,77-301,2-8,-1 0,1 1,-1-1,0 0,0 0,0 0,-1 0,1 0,-6 6,7-11,1 1,0-1,0 0,-1 0,1 0,0 1,-1-1,1 0,-1 0,1 0,0 0,-1 0,1 0,0 0,-1 0,1 0,-1 0,1 0,0 0,-1 0,1 0,0 0,-1 0,1 0,0 0,-1 0,1-1,-1 1,1 0,0 0,0 0,-1-1,1 1,0 0,-1-1,1 1,0 0,0 0,0-1,-1 1,1 0,0-1,0 1,0 0,0-1,-1 0,-6-19,1-12,1 1,2-1,0 1,3-1,3-36,28-157,-31 222,7-31,0 0,16-41,-21 67,1 1,0 1,0-1,0 0,1 1,0-1,0 1,1 0,0 1,0-1,0 1,0 0,1 0,0 0,0 1,0 0,10-4,-15 7,0 0,1 1,-1-1,1 1,-1-1,1 1,-1 0,1 0,-1-1,1 1,-1 0,1 0,-1 1,1-1,-1 0,1 0,-1 1,1-1,-1 1,3 0,-3 0,-1 0,1 0,0 0,-1 0,1 0,-1 0,1 0,-1 0,1 0,-1 0,1 0,-1 0,0 0,0 0,0 1,0-1,0 0,0 0,0 0,0 2,-1 4,-1 0,0-1,0 1,0-1,0 0,-1 0,0 0,-4 6,-8 6,0 0,0 0,-2-2,0 0,-1-1,-36 23,11-12,-1-2,-53 22,39-25,-1-2,-1-3,0-2,-99 9,-251-4,344-18,-489-4,427-5,0-6,-164-39,225 39,-1 3,-95-4,-138 13,149 4,112 4,39-6,1 0,-1 0,1 0,0 0,-1 0,1 1,0-1,-1 0,1 0,0 0,0 1,-1-1,1 0,0 0,-1 1,1-1,0 0,0 1,0-1,-1 0,1 1,0-1,0 0,0 1,0-1,0 1,0-1,0 0,0 1,0-1,0 1,17 15,0-7,1 0,0-2,0 0,1-1,37 7,103 7,-140-19,740 17,-547-19,774-35,-958 35,75-5,1 4,0 5,0 5,-1 4,112 28,-210-38,56 17,-59-18,-1-1,1 1,0-1,-1 1,1-1,-1 1,1 0,-1 0,1 0,-1 0,0 0,1 0,-1 0,0 0,0 1,0-1,0 0,0 1,0-1,0 1,0-1,-1 1,1-1,-1 1,1-1,-1 1,1 0,-1-1,0 4,-1-3,1 0,-1-1,0 1,0-1,-1 1,1-1,0 1,0-1,-1 0,1 0,-1 1,1-1,-1 0,1 0,-1-1,0 1,0 0,1 0,-1-1,-2 1,-42 8,35-8,-28 5,-662 71,-307-74,509-6,-600 3,986-10,2 0,-21 12,-88-4,203-3,17 5,1-1,-1 1,0-1,1 1,-1-1,1 1,-1-1,1 1,-1-1,1 1,-1 0,1-1,-1 1,1 0,-1-1,1 1,0 0,-1 0,1 0,-1 0,1-1,0 1,-1 0,1 0,0 0,-1 0,1 0,0 1,0-1,488-52,2 38,-486 14,408-3,-373 0,-38 1,-9-1,-69-4,-336 3,-148-5,1-46,543 53,11 2,1 0,-1-1,1 1,-1-1,1 0,0 0,0 0,-1-1,1 0,0 0,0 0,0 0,-6-5,10 6,-1 1,1 0,0-1,0 1,0 0,0-1,0 1,0 0,0-1,0 1,0-1,0 1,0 0,0-1,0 1,0 0,0-1,0 1,0 0,0-1,0 1,0 0,0-1,1 1,-1 0,0-1,0 1,0 0,1-1,-1 1,0 0,0 0,1-1,-1 1,0 0,1 0,-1 0,0 0,1-1,0 1,17-8,-14 6,100-33,114-22,114-9,-243 49,812-114,-1147 132,160-3,-133 0,-446-26,600 17,64 11,1 0,-1 0,0 0,0 0,0 0,0 0,1-1,-1 1,0 0,0-1,0 1,1 0,-1-1,0 1,1-1,-1 1,0-1,1 1,-1-1,0 0,1 1,-1-1,1 0,0 0,-1 1,0-2,2 1,-1 0,1 0,-1 0,1 0,-1 1,1-1,-1 0,1 0,0 1,-1-1,1 0,0 1,0-1,-1 0,1 1,0-1,0 1,1-1,50-19,31-2,0 3,162-14,182 15,-268 14,563-3,-551 7,-1094 31,4 35,-316 17,1134-75,94-5,20-1,29 1,811-21,2-41,-77 4,683 7,-1194 33,-409 14,-1005 74,761-40,119-13,-396 40,578-47,68-6,24-3,34 1,849-20,-783 9,1968-142,-2028 144,101-13,-140 14,-16 0,-29 1,-618 28,3 46,619-68,-1017 141,946-126,70-8,37-7,18-3,56-4,110-20,-70 7,675-96,-292 39,-499 73,244-27,-186 29,-45 4,-14 3,-24 10,-66 32,-131 53,-107 20,-187 23,484-138,31-9,0 0,0 0,0 0,0 0,0 0,0 0,1 0,-1 0,0 0,0 0,0 0,0 0,0 0,1 0,-1 0,0 0,0 0,0 0,0 0,0 0,0 0,1 0,-1 0,0 0,0 0,0 1,0-1,0 0,0 0,0 0,0 0,1 0,-1 0,0 0,0 0,0 1,0-1,0 0,0 0,0 0,0 0,0 0,0 0,0 1,0-1,0 0,0 0,0 0,0 0,0 0,0 1,0-1,0 0,0 0,0 0,0 0,0 0,0 0,0 1,-1-1,61 1,-52-1,707-34,0-34,-689 65,600-78,-619 78,-29 1,-38 1,-82 2,-527-22,662 20,-13 0,0-1,0-1,1-1,-1-1,1-1,-20-8,38 14,0-1,0 1,-1-1,1 1,0-1,0 0,0 0,0 1,0-1,0 0,0 0,0 0,0 0,0 0,1 0,-1 0,0 0,1 0,-1-1,1 1,-1 0,1 0,0-1,-1-1,1 1,1 0,0 0,0 1,-1-1,1 0,0 0,1 1,-1-1,0 1,0-1,1 1,-1 0,0-1,1 1,0 0,1-1,36-23,0 3,2 1,0 2,53-17,-13 5,-17 6,-29 12,0-1,-1-2,46-28,-79 44,-1 0,1 0,-1 0,1 0,-1 0,1-1,-1 1,0 0,1-1,-1 1,1 0,-1 0,0-1,1 1,-1-1,0 1,1 0,-1-1,0 1,0-1,1 1,-1-1,0 1,0-1,0 1,0-1,1 1,-1-1,0 1,0-1,0 1,0-1,0 1,0-1,-1 1,1-1,-19-5,-31 8,-38 7,0 3,-90 27,174-38,0 0,0 0,1 0,-1 1,0 0,1 0,-1 0,1 0,0 0,0 1,-4 3,7-6,-1 1,1-1,0 0,0 1,-1-1,1 1,0-1,0 1,0-1,0 1,0-1,-1 0,1 1,0-1,0 1,0-1,0 1,0-1,0 1,1-1,-1 1,0-1,0 1,0-1,0 1,1-1,-1 0,0 1,0-1,1 1,-1 0,2 0,0 1,0-1,0 0,1 1,-1-1,0 0,0 0,1-1,-1 1,5 1,9 1,1 0,0-1,1 0,-1-2,21-1,-36-1,-13-2,-18-3,-81-6,47 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6:44.909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1030 138,'-13'10,"1"-1,-1-1,-1 0,1-1,-1 0,-1-1,1-1,-1 0,-17 3,-10 5,-524 203,561-214,-44 26,48-28,1 1,-1-1,0 1,1-1,-1 1,0-1,1 1,-1-1,1 1,-1 0,1-1,-1 1,1 0,-1-1,1 1,0 0,-1 0,1-1,0 1,0 0,-1 0,1 0,0 0,0-1,0 1,0 0,0 0,0 0,0-1,1 1,-1 0,0 0,0 0,1-1,-1 1,0 0,1 0,-1-1,1 1,-1 0,1-1,-1 1,1 0,-1-1,1 1,0-1,-1 1,1-1,0 1,-1-1,1 0,0 1,0-1,1 1,8 4,1-1,0 0,1 0,-1-1,1-1,-1 0,16 1,91-1,-67-3,515-10,-91 0,-432 11,-29 0,-24 0,-1018 77,803-52,149-18,-140 33,213-39,0 0,1 0,-1 0,0 0,1 0,-1 0,1 0,0 1,-1 0,-1 1,4-3,-1 1,1-1,0 1,-1-1,1 1,0-1,-1 1,1-1,0 1,0-1,0 1,-1-1,1 1,0-1,0 1,0 0,0-1,0 1,0-1,0 1,0-1,0 1,0-1,1 1,-1-1,0 1,0 0,0-1,1 1,2 2,-1-1,1 1,-1-1,1 0,0 0,0 0,0-1,0 1,0-1,0 1,0-1,1 0,-1 0,5 0,127 21,252 10,-299-28,681 8,-669-12,-1008 0,895-1,8 1,0-1,1 1,-1 0,0 0,1 0,-1 1,0-1,1 1,-1 0,1 0,-1 1,-4 2,45 8,711 87,-651-88,-96-11,0 0,0 0,0 0,0 0,0 0,0 0,-1 0,1 0,0 0,0 0,0 0,0 0,0 0,0 0,0 0,0 0,0 0,0 1,0-1,0 0,0 0,0 0,0 0,0 0,0 0,0 0,0 0,0 0,0 0,0 0,0 0,0 1,0-1,0 0,0 0,0 0,0 0,0 0,0 0,1 0,-18 3,-26 0,-544-3,3802 0,-2667 20,-451-18,133-5,-228 3,0 0,1 0,-1 0,1 0,-1 0,0-1,0 1,1-1,-1 1,0-1,0 0,1 0,-1 0,0 0,0-1,0 1,-1 0,1-1,0 1,0-1,-1 0,1 0,-1 1,1-1,-1 0,0 0,0 0,0-1,0 1,0 0,0 0,-1-1,1 1,-1 0,1 0,-1-1,0 1,0-5,-2-7,-1 0,0 0,-1 1,0-1,-10-19,-3-12,14 24,1 1,0-1,2 0,0 0,2 1,4-28,2-28,-8 63,0-65,0 73,-1-1,1 1,-1 0,-1 0,1 0,-1 1,1-1,-2 0,1 1,0-1,-1 1,-4-6,7 9,-1 0,1 1,-1-1,0 1,1-1,-1 1,1-1,-1 1,0-1,0 1,1-1,-1 1,0 0,0-1,1 1,-1 0,0 0,0 0,0 0,1-1,-1 1,0 0,0 0,0 1,0-1,1 0,-1 0,0 0,0 0,0 1,1-1,-1 0,0 1,1-1,-1 1,0-1,1 1,-1-1,0 1,1-1,-1 1,1 0,-1-1,1 1,-1 0,1-1,-1 1,1 1,-18 38,-6 38,3 0,-15 118,27-155,9-41,0 1,0-1,0 1,0-1,0 1,0 0,0-1,0 1,0-1,-1 1,1-1,0 0,0 1,-1-1,1 1,0-1,-1 1,1-1,0 0,-1 1,1-1,0 0,-1 1,1-1,-1 0,1 1,-1-1,1 0,-1 0,1 0,-1 1,1-1,-1 0,1 0,-1 0,1 0,-1 0,1 0,-1 0,1 0,-1 0,1 0,-1 0,1-1,-1 1,1 0,-1 0,1 0,-1-1,1 1,-1 0,1-1,-1 1,1 0,0-1,-1 1,1 0,0-1,-1 1,1-1,0 1,0-1,-1 1,1-1,0 1,0 0,0-1,-1 0,-9-21,1 0,1 0,1-1,1 0,1 0,-5-48,4 24,4 31,0 0,2-1,0 1,2-18,-5 27,-5 12,-6 15,8-8,0 0,1 1,1 0,0 0,1 1,1-1,0 1,0-1,2 1,-1 0,3 13,-2-26,0 0,0 0,0 1,0-1,1 0,-1 0,0 0,1 0,-1 1,1-1,-1 0,1 0,0 0,-1 0,1 0,0 0,0 0,0-1,1 2,-2-2,1 1,0-1,0 0,-1 0,1 0,0 0,0 0,0 0,-1 0,1 0,0 0,0 0,0-1,-1 1,1 0,0 0,-1-1,1 1,0-1,0 1,0-1,5-4,-1 0,0 0,0 0,0 0,5-9,24-42,-2-2,-3-1,-2-1,22-77,-30 85,-19 51,0-1,0 1,0 0,0 0,1 0,-1 0,0-1,1 1,-1 0,1 0,-1 0,1 0,0 0,-1 0,1 0,0 0,0 0,0 1,-1-1,1 0,2-1,-7 37,-28 86,-73 174,43-128,1-4,61-164,0 1,0 0,0 0,0 0,0 0,-1 0,1 0,0 0,0 0,0 0,0-1,0 1,0 0,-1 0,1 0,0 0,0 0,0 0,0 0,0 0,-1 0,1 0,0 0,0 0,0 0,0 0,0 0,0 0,-1 0,1 0,0 1,0-1,0 0,0 0,0 0,0 0,-1 0,1 0,0 0,0 0,0 0,0 0,0 1,0-1,0-28,7-38,23-64,1 1,-29 114,0-1,-1 1,0-1,-1 1,-1 0,-4-19,5 30,-1 1,0-1,0 1,0-1,0 1,-1-1,1 1,-1 0,0 0,0 0,0 0,0 0,-1 0,1 0,-1 1,0 0,0-1,0 1,-4-3,1 3,1 0,0 0,-1 1,1 0,-1 0,0 0,1 0,-1 1,0 0,1 0,-9 2,-9 2,0 2,0 0,0 2,-39 18,24-8,1 2,0 1,1 1,1 2,2 2,0 1,2 2,-35 41,62-66,1 0,0 1,0-1,0 1,1 0,-1 0,1 0,0 0,-1 6,3-9,0-1,0 1,0-1,0 0,0 1,0-1,1 1,-1-1,0 0,1 1,0-1,-1 0,1 0,-1 1,1-1,0 0,0 0,0 0,0 0,0 0,0 0,0 0,0 0,0 0,0 0,1-1,-1 1,0 0,1-1,-1 1,0-1,1 0,-1 1,0-1,1 0,-1 0,1 0,2 0,11 1,0 0,1-1,-1-1,0-1,1 0,-1-1,0 0,-1-1,1-1,-1 0,0-1,0-1,15-9,-17 9,1-1,-1-1,0 0,-1 0,0-1,-1 0,0-1,0-1,-1 1,-1-1,0-1,0 0,9-24,-12 24,-2 0,0 0,0-1,-1 0,-1 1,0-1,-2-20,1 29,0 1,-1-1,1 1,-1 0,0-1,-1 1,1 0,-1 0,0 0,0 0,0 0,0 0,-1 0,1 1,-1-1,0 1,0-1,-1 1,1 0,0 1,-1-1,0 1,0-1,0 1,0 0,-7-2,-7 0,0 1,0 1,0 0,-1 1,1 1,0 1,-1 1,1 0,0 2,0 0,-23 8,-2 4,0 1,1 2,-50 32,-51 42,125-80,1 1,0 1,1 1,1 0,-20 27,34-42,-1 1,1 1,-1-1,1 0,0 0,0 1,0-1,0 0,0 1,1-1,-1 1,1-1,-1 1,1-1,0 1,0-1,0 1,1 4,0-5,0 0,0-1,0 1,0 0,0-1,0 1,1-1,-1 1,0-1,1 1,0-1,-1 0,1 0,0 0,-1 0,1 0,0 0,3 0,8 3,1-1,0 0,0-1,0-1,16 0,-30-1,38 1,0-1,0-2,0-2,0-1,71-20,-96 21,0-1,0 0,0 0,-1-2,0 1,-1-2,1 1,-1-2,-1 1,1-2,-2 1,1-1,-1-1,-1 1,0-2,0 1,-1-1,-1 0,10-25,-15 34,0 0,0 1,0-1,-1 0,1 0,-1 1,0-1,0 0,0 0,0 0,0 1,-1-1,1 0,-1 0,0 1,0-1,0 0,0 1,0-1,-3-3,1 3,0-1,-1 0,1 1,-1 0,0 0,0 0,0 0,-1 0,1 1,-9-4,-10-1,0 0,-1 1,-44-4,59 9,-98-9,1 4,-1 6,-165 19,-315 79,485-78,31-8,38-8,0 2,1 1,0 1,0 2,-34 16,65-26,0 1,0-1,0 1,0-1,0 1,0-1,0 1,0 0,0 0,0-1,0 1,1 0,-1 0,0 0,0 0,1 0,-1 0,1 0,-1 2,1-2,0-1,0 1,0-1,1 1,-1 0,0-1,0 1,1-1,-1 1,1-1,-1 1,1-1,-1 1,0-1,1 1,-1-1,1 1,0-1,-1 0,1 1,-1-1,1 0,0 0,0 1,48 9,24-4,0-3,0-4,131-18,-170 14,0-2,-1-2,0-1,0-2,-1 0,-1-3,0 0,-1-2,0-2,32-26,-52 36,-1 0,0 0,0-1,-1 0,-1-1,1 0,8-20,-14 29,-1 0,0 0,0 0,0-1,0 1,-1-1,1 1,-1 0,1-1,-1 1,0-1,0 1,0-1,0 1,0-1,-1 1,1-1,-1 1,1-1,-1 1,0 0,0-1,0 1,0 0,-1 0,1 0,-1 0,1 0,-1 0,1 0,-1 0,0 1,0-1,0 1,0-1,0 1,-1 0,1 0,0 0,0 0,-1 0,1 0,-1 1,1-1,-1 1,-2-1,-28-4,-1 1,0 1,-61 3,30 1,-866 37,482-12,369-23,-967 36,1018-38,49 1,663 13,-477-16,1421 1,-1600 3,-63 5,-450 30,271-26,147-7,-735 53,5 30,766-83,-9 0,1 1,-61 20,82-16,19-3,32 4,41-2,0-3,82-5,-65-1,1551 0,-676-3,-963 3,37-2,-38 2,0 0,1 0,-1-1,0 1,1 0,-1-1,0 1,1-1,-1 1,0-1,0 1,0-1,0 0,1 0,-1 0,0 0,0 1,0-1,-1 0,1-1,0 1,0 0,0-1,-1 1,-1 0,1 0,-1 0,1 0,-1 0,0 1,1-1,-1 0,0 1,0-1,1 0,-1 1,0-1,0 1,0-1,0 1,0 0,0-1,0 1,0 0,0 0,0-1,0 1,0 0,0 0,0 0,-1 0,-36-4,35 4,-97-2,61 3,-62-8,98 7,1 0,0 0,0-1,0 1,0-1,0 1,0-1,0 0,0 0,0 0,0 0,0 0,1 0,-4-3,5 3,-1 0,1 1,-1-1,1 0,0 0,0 1,-1-1,1 0,0 0,0 0,0 1,0-1,0 0,0 0,0 0,0 1,0-1,1 0,-1 0,0 0,0 1,1-1,-1 0,0 1,2-2,2-4,0 1,0 0,1 1,0-1,0 1,0 0,0 0,7-3,18-10,45-17,-56 28,-1-1,0-1,0-1,-1-1,-1 0,1-1,-2 0,0-2,17-16,-31 28,0-1,1 0,-1 1,0-1,0 0,0 0,0 0,-1 0,1 0,0 0,-1 0,0 0,1 0,-1 0,0 0,0 0,0 0,0 0,0 0,-1 0,1 0,-1-3,-1 1,0 0,0 0,-1 0,1 0,-1 1,0 0,1-1,-2 1,1 0,-5-3,-6-5,-1 2,0 0,-1 1,-23-10,-34-7,-1 3,-140-23,-160 4,223 33,37 2,-148-25,126 12,-1 6,-206 6,276 7,45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5:30.077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1120 24,'0'-1,"-1"0,1 0,-1 0,1 0,-1 0,1 0,-1 1,1-1,-1 0,0 0,1 1,-1-1,0 0,0 1,0-1,1 1,-1-1,0 1,0-1,0 1,0 0,0-1,0 1,0 0,0 0,0 0,0-1,-1 1,-34-3,30 3,-22-2,-1 1,1 1,-1 2,-46 8,67-8,-1 0,1 1,-1 0,1 1,0 0,1 0,-1 1,1-1,-1 2,1-1,1 1,-1 0,1 1,0-1,1 1,-1 0,1 1,1-1,-5 10,4-5,0 1,1 0,0 0,1 0,1 0,0 0,1 1,0-1,1 1,0-1,3 15,-2-21,0 1,0 0,1 0,0 0,1-1,0 1,0-1,0 0,1 0,0 0,0 0,1-1,0 0,0 0,0 0,1 0,0-1,0 0,12 8,12 1,0-2,1 0,1-3,0 0,0-2,65 6,203-9,-193-6,-44 3,-32 0,0-1,0-1,33-6,-63 7,0 0,0 0,0 0,-1 0,1-1,0 1,0 0,0 0,0 0,0-1,-1 1,1-1,0 1,0-1,0 1,-1-1,1 1,0-1,-1 1,1-1,0 0,-1 1,1-1,0-1,-2 1,1 0,0 0,-1 1,1-1,-1 0,1 1,-1-1,1 0,-1 0,1 1,-1-1,0 1,1-1,-1 1,0-1,0 1,1-1,-1 1,-1-1,-50-16,2 10,0 2,-1 2,-70 6,-155 26,156-13,-419 33,529-45,28 1,35 2,985 19,-1019-26,34 0,0-2,89-16,-122 11,-39 1,-77-2,-119 6,78 3,-1229-19,2280-54,-598 36,288-17,-601 53,1 0,0 0,0-1,0 0,0 0,-1 0,1 0,4-3,-8 4,1 0,-1 0,0-1,1 1,-1 0,0 0,0-1,1 1,-1 0,0 0,0-1,1 1,-1 0,0-1,0 1,0 0,0-1,0 1,1 0,-1-1,0 1,0-1,0 1,0 0,0-1,0 1,0 0,0-1,0 1,-1-1,-14-14,-18 0,-1 0,0 3,0 0,-1 2,-40-5,52 10,-109-22,-1 5,0 7,-1 5,-226 12,349-1,-51 7,58-7,1 0,-1 0,1 0,0 0,-1 0,1 1,0 0,0-1,0 1,0 0,0 1,0-1,-4 5,7-7,0 1,-1 0,1 0,0 0,-1 0,1-1,0 1,0 0,0 0,0 0,0 0,0 0,0-1,0 1,0 0,0 0,0 0,1 0,-1 0,0-1,1 1,-1 0,0 0,1-1,-1 1,1 0,-1 0,1-1,0 1,-1-1,1 1,0 0,-1-1,1 1,0-1,0 0,-1 1,1-1,1 1,38 18,-35-17,170 63,236 54,191 5,27-26,-667-103,-45 0,13 2,-1210-17,1223 23,34-4,0 2,1 0,-1 2,0 0,1 2,0 0,-24 10,46-15,-1 0,0 0,1 0,-1 1,0-1,1 0,-1 0,1 1,-1-1,1 0,-1 1,1-1,-1 0,1 1,-1-1,1 1,-1-1,1 1,-1-1,1 1,0-1,-1 1,1 0,0-1,0 1,-1-1,1 1,0 0,0-1,0 1,0 0,0-1,0 1,0 1,1-1,0 0,0 0,0 0,0 1,1-1,-1 0,0-1,1 1,-1 0,1 0,-1 0,0-1,4 2,19 6,0-1,1-2,0 0,31 2,112 1,-106-7,632 3,-627-8,-40-1,-29 2,-15-3,-80-9,-1 4,-119 1,160 9,-785-3,839 4,-26 1,0 1,0 1,-43 11,71-14,0 0,0 1,0-1,0 0,-1 0,1 1,0-1,0 1,1-1,-1 1,0-1,0 1,0 0,0-1,0 1,1 0,-1 0,0 0,0-1,0 3,1-2,0-1,0 1,1 0,-1-1,0 1,0 0,1-1,-1 1,1-1,-1 1,0 0,1-1,-1 1,1-1,-1 1,1-1,0 0,-1 1,1-1,-1 0,1 1,0-1,0 0,50 17,71 5,2-5,183 1,-198-13,321 9,-1561-17,1105 4,26-1,0 0,0 0,0 0,0 0,0 0,0 0,0 1,0-1,0 0,0 0,0 0,1 0,-1 0,0 0,0 0,0 0,0 0,0 0,0 0,0 0,0 0,0 1,0-1,0 0,0 0,0 0,0 0,0 0,0 0,0 0,0 0,43 6,1103 46,-1129-51,-30-2,-33 1,-797 33,819-31,0 2,1 0,-26 9,48-13,1 0,0 0,-1 0,1 0,-1 0,1 0,-1 0,1 0,0 0,-1 1,1-1,-1 0,1 0,0 0,-1 0,1 1,0-1,-1 0,1 0,0 1,-1-1,1 0,0 0,-1 1,1-1,0 0,0 1,-1-1,1 0,0 1,0-1,0 1,0-1,-1 0,1 1,0-1,0 1,0-1,0 1,0-1,0 0,0 1,0 0,21 7,43 2,1-3,-1-2,71-5,-44 0,506 0,-748-2,-293 7,397 4,31-2,16-6,-1-1,1 0,0 1,0-1,1 0,-1 0,0 1,0-1,0 0,0 1,0-1,0 0,0 0,0 1,0-1,1 0,-1 0,0 1,0-1,0 0,1 0,-1 0,0 1,0-1,0 0,1 0,-1 0,0 0,1 1,-1-1,0 0,0 0,1 0,-1 0,0 0,0 0,1 0,-1 0,0 0,1 0,-1 0,0 0,1 0,-1 0,0 0,0 0,1-1,45 9,0-3,0-2,71-4,-32 0,858 0,-1551 1,826 0,910-18,-1115 17,-2 1,0-1,-1 0,1 0,15-5,-34 1,-11 2,-300-2,199 6,1378 0,-650-2,-484 11,-80-4,44-1,-43-4,-27 0,0 0,-1-2,1 0,0-1,22-5,-36 6,1-1,-1 0,0 1,0-1,0-1,0 1,0-1,0 1,0-1,-1 0,0-1,1 1,-1-1,-1 1,1-1,0 0,-1 0,0 0,0 0,0 0,0-1,-1 1,1 0,-1-1,1-5,1-23,0-1,-2 0,-7-63,4 87,0 0,0 1,-1-1,-1 1,0-1,0 1,-1 0,-9-13,9 14,0-1,0 1,0-1,1-1,1 1,-1 0,1-1,-3-18,6 13,0 11,0-1,-1 0,1 0,-1 1,0-1,0 1,-3-9,3 12,0 0,0-1,0 1,0 0,0 0,0 0,-1 0,1 0,0 0,-1 0,1 0,0 1,-1-1,1 0,-1 1,1 0,-1-1,1 1,-1 0,0-1,1 1,-1 0,1 0,-1 0,0 0,1 1,-1-1,-2 1,-20 4,-1 1,1 2,1 0,-1 1,2 1,-35 21,-122 91,170-115,-27 21,34-27,1 0,0 0,-1 0,1 1,0-1,0 0,0 1,0-1,0 1,0-1,0 1,0-1,0 1,1-1,-1 1,1 0,-1 0,1 2,0-3,0-1,0 0,0 0,0 1,0-1,1 0,-1 0,0 0,0 1,0-1,0 0,1 0,-1 0,0 0,0 1,0-1,1 0,-1 0,0 0,0 0,0 0,1 0,-1 1,0-1,0 0,1 0,-1 0,0 0,1 0,-1 0,0 0,0 0,1 0,-1 0,0 0,0-1,1 1,-1 0,0 0,0 0,0 0,1 0,16-10,13-13,-9-1,0-1,-2-1,-1 0,-1-2,17-36,5-8,-39 72,0 0,0-1,0 1,0 0,0-1,1 1,-1 0,0-1,0 1,0 0,0-1,0 1,0 0,1 0,-1-1,0 1,0 0,0 0,1-1,-1 1,0 0,0 0,1 0,-1 0,0-1,0 1,1 0,-1 0,0 0,1 0,-1 0,0 0,1 0,-1 0,0 0,1 0,-1 0,0 0,1 0,-1 0,0 0,0 0,1 0,-1 0,4 17,-5 28,-24 70,18-90,0 1,2-1,1 1,1 0,1 26,2-51,0 1,0-1,0 0,0 0,0 0,0 0,0 0,0 1,1-1,-1 0,0 0,1 0,-1 0,1 0,-1 0,1 0,0 0,-1 0,1 0,0 0,0-1,1 2,-1-1,0-1,0 0,0 0,0 0,0 0,0 0,0-1,0 1,0 0,0 0,0 0,-1-1,1 1,0-1,0 1,0-1,0 1,0-1,-1 1,2-2,5-4,-1 0,0 0,0-1,8-12,38-64,-3-3,57-142,-90 187,-16 41,0 0,-1 0,1 0,0 0,0 0,0 0,0 0,0 0,0 0,0 0,-1 0,1-1,0 1,0 0,0 0,0 0,0 0,0 0,0 0,0 0,0 0,0 0,0-1,0 1,-1 0,1 0,0 0,0 0,0 0,0 0,0 0,0 0,0-1,0 1,0 0,0 0,0 0,-14 18,-20 34,31-47,-287 434,284-431,-21 28,26-35,0 0,0 0,0 0,1 0,-1 0,0 0,0 0,0-1,-1 1,1 0,0-1,0 1,0 0,0-1,-1 1,1-1,0 0,0 1,-1-1,1 0,0 0,-1 0,0 0,1-1,0 0,0 1,0-1,1 0,-1 0,0 0,1 0,-1 0,1 0,-1 0,1 0,0 0,-1-1,1 1,0 0,0 0,0 0,0 0,0 0,0-1,0 1,0 0,0 0,1-2,7-37,-7 35,32-108,66-155,-99 266,1 1,0-1,-1 1,1-1,0 1,-1-1,1 1,0 0,0-1,0 1,1 0,-1 0,0 0,2-2,-2 3,-1 0,1 0,-1 0,0 0,1 0,-1 0,1 1,-1-1,1 0,-1 0,0 0,1 0,-1 1,0-1,1 0,-1 1,0-1,1 0,-1 1,0-1,1 0,-1 1,0-1,0 0,0 1,1-1,-1 1,0-1,0 0,0 1,0-1,0 1,8 53,-10 2,-14 90,1-17,14-125,1 1,0-1,1 1,-1-1,1 0,0 1,0-1,0 1,0-1,3 4,-4-7,0-1,0 0,1 1,-1-1,0 1,0-1,1 0,-1 1,0-1,1 0,-1 1,0-1,1 0,-1 1,1-1,-1 0,1 0,-1 1,0-1,1 0,-1 0,1 0,-1 0,1 0,-1 0,1 0,-1 0,1 0,-1 0,1 0,-1 0,1 0,1-1,-1 0,1 0,-1-1,1 1,-1 0,1-1,-1 1,0-1,0 1,0-1,0 0,0 1,1-4,7-16,-1 0,-2 0,0-1,-1 0,-1 0,-1 0,0 0,-2-1,-1 1,-1-1,-1 1,-1 0,0-1,-2 2,-1-1,0 0,-2 1,-12-25,9 30,1 1,-2 0,0 1,-1 0,0 1,-1 0,0 1,-1 1,-1 0,1 1,-2 1,1 1,-1 0,-1 1,-19-6,4 4,0 1,0 1,-1 2,1 1,-1 2,0 1,-51 6,61-1,1 0,0 2,1 1,-1 1,1 0,1 2,0 0,0 2,1 0,0 2,1 0,1 1,0 0,1 2,1 0,1 1,0 0,1 1,1 1,1 0,1 1,-14 36,23-52,0 0,1-1,-1 1,1 0,1 0,-1 0,1 0,-1 0,1 0,1 0,-1 0,1 0,0 0,0 0,0 0,1 0,0 0,0-1,0 1,4 5,-3-6,1 0,0 0,0 0,0-1,1 0,-1 1,1-2,0 1,-1 0,1-1,1 0,-1 0,0-1,0 0,1 1,-1-2,0 1,9 0,5-1,0 0,-1 0,1-2,-1 0,1-2,-1 0,0-1,-1 0,1-2,-1 0,0-1,-1 0,0-1,0-1,-1-1,0 0,-1-1,0-1,-1 0,0-1,-1 0,-1-1,0 0,-1-1,-1 0,0 0,-2-1,0-1,9-31,-14 44,-1 0,0 0,0 1,0-1,-1 0,0 0,0 0,-1-8,1 12,-1 0,1 0,-1-1,1 1,-1 0,0 0,0 0,1 0,-1 0,0 0,0 0,0 0,0 0,0 1,0-1,0 0,-1 1,1-1,0 1,0-1,0 1,-1-1,1 1,0 0,-1 0,1-1,0 1,0 0,-1 0,1 0,0 1,-1-1,1 0,0 0,-1 1,1-1,-1 1,-21 6,0 0,0 2,1 0,1 2,0 0,-36 26,24-16,-171 118,173-115,1 2,1 1,1 1,-31 41,56-67,1 1,0-1,0 1,1 0,-1 0,0 0,1 0,0 0,0 0,0 0,0 0,0 0,0 1,1-1,0 0,0 1,0-1,0 0,0 1,0-1,1 0,1 5,0-5,0 1,1-1,-1 0,1 0,0 0,0 0,0-1,0 1,0-1,0 0,1 0,-1 0,1 0,0 0,0-1,-1 0,1 0,6 1,25 6,0-3,1 0,-1-3,1-1,0-1,-1-2,1-2,-1-1,0-2,0-1,-1-2,0-1,35-17,-41 16,-1-1,-1-2,0 0,0-2,-2-1,0-1,-1 0,-1-2,-1-1,-1-1,-1 0,-1-1,-1-2,-1 1,20-48,-28 53,0-1,4-27,-11 44,0 0,0 0,0 0,-1 0,0 0,0 0,0 0,0 0,0 0,-1 0,0 0,0 0,0 0,0 0,-1 0,1 0,-1 1,0-1,-3-3,4 6,0 0,0 0,0 0,0 1,0-1,-1 0,1 1,0-1,0 1,-1 0,1-1,0 1,0 0,-1 0,1 0,0 0,-1 0,1 0,0 0,-1 0,1 1,0-1,-1 0,1 1,0-1,0 1,-2 0,-35 24,33-21,-402 333,400-330,-4 2,0 0,1 1,1 0,-1 1,2 0,0 1,-12 20,20-31,-1 0,1 0,-1 0,1 0,-1 0,1 0,0 0,0 0,0 0,-1 0,1 0,0 0,0 0,0 0,1 0,-1 0,0 1,0-1,0 0,1 0,-1 0,1 0,-1 0,1-1,-1 1,1 0,-1 0,1 0,0 0,0 1,2-1,-1 0,1 1,0-1,-1 0,1 0,0 0,0 0,-1-1,1 1,0-1,4 0,8 0,0 0,0-1,20-4,-13 0,1-1,-2-1,1-1,-1-1,0-1,-1 0,20-14,-31 18,-1 0,1-1,-1 1,0-2,0 1,-1-1,0 0,-1 0,0-1,0 0,0 0,-2-1,1 1,-1-1,0 0,-1 0,3-14,-6 19,1 0,-1 0,0 0,0 0,-1 0,1 0,-1 0,0 1,-1-1,1 0,-1 0,0 1,0-1,0 1,-6-8,2 5,0 0,0 1,-1 0,1 0,-1 0,-1 1,1 0,-11-5,-10-3,0 2,-2 0,1 2,-36-6,-18 1,0 4,-1 3,1 4,-1 3,0 4,0 4,-153 35,77-1,3 6,1 8,-149 76,-7 27,259-128,2 2,2 2,-74 67,119-98,-1 1,0 0,1 0,0 0,0 1,-5 9,9-14,0 0,-1-1,1 1,0 0,0 0,-1 0,1 0,0 0,0-1,0 1,0 0,0 0,0 0,1 0,-1 0,0 0,0-1,0 1,1 0,-1 0,1 1,0-1,1 0,-1 0,0 0,0 0,1 0,-1 0,1-1,-1 1,1 0,-1-1,1 1,-1-1,1 0,-1 1,1-1,2 0,17 1,1-1,-1-1,1 0,-1-2,41-10,108-40,-163 50,209-78,-3-10,384-226,-593 315,1-1,-1 0,0 0,0 0,-1 0,1 0,-1-1,0 1,1-1,-2 0,4-5,-5 8,-1 0,0 0,1 0,-1 0,0 0,0 0,0 0,0 0,0 0,0 0,0 0,0 0,0 0,0 0,-1 0,1 0,0 0,-1 0,1 1,-1-1,1 0,-1-1,-1 0,0 0,0 0,0 1,0-1,0 0,-1 1,1-1,0 1,-1 0,1 0,-5-1,-10-3,1 2,-1 0,1 1,-1 0,0 1,0 1,0 1,1 0,-1 2,-25 6,-19 7,-84 35,132-46,-530 236,527-234,8-4,0 1,0 0,0 0,0 1,1 0,0 0,-8 8,14-12,1-1,0 0,0 0,-1 1,1-1,0 1,0-1,0 0,-1 1,1-1,0 0,0 1,0-1,0 1,0-1,0 0,0 1,0-1,0 1,0-1,0 1,0-1,0 0,0 1,0-1,0 1,0-1,0 0,1 1,-1-1,0 1,0-1,1 0,-1 1,0-1,0 0,1 0,-1 1,0-1,1 0,-1 1,0-1,1 0,-1 0,1 0,-1 0,0 1,1-1,0 0,25 7,-24-7,85 10,0-4,104-7,-106 0,309-13,-310 7,-1-4,140-38,-220 48,6-1,0-1,1 0,-1-1,0 0,-1 0,10-6,-17 9,-1 1,1 0,-1 0,0 0,1 0,-1-1,0 1,1 0,-1 0,0-1,0 1,1 0,-1-1,0 1,0 0,1-1,-1 1,0 0,0-1,0 1,0 0,1-1,-1 1,0-1,0 1,0 0,0-1,0 1,0-1,0 1,0 0,0-1,0 1,0-1,-1 1,1 0,0-1,0 1,0-1,0 1,-1 0,1-1,-21-8,-29 3,-38 7,-151 19,-5 2,229-23,18-2,30-5,826-101,-858 109,44-8,-29 1,-16 7,1 0,-1 0,0-1,0 1,0 0,0-1,0 1,0 0,0 0,0-1,0 1,0 0,-1 0,1-1,0 1,0 0,0 0,0-1,0 1,0 0,0 0,-1 0,1-1,0 1,0 0,0 0,-1 0,1-1,0 1,0 0,0 0,-1 0,1 0,0 0,0 0,-1-1,1 1,0 0,0 0,-1 0,1 0,0 0,0 0,-1 0,1 0,0 0,-1 0,1 0,0 0,-30-7,-1 1,1 1,-1 2,-46 0,28 1,-1231-10,853 14,-99-1,741 0,358-3,-4-42,-435 18,-81 14,57-6,-97 17,32-4,-44 4,1 1,-1 0,0-1,1 1,-1-1,0 1,0-1,0 1,0-1,1 0,-1 0,0 0,0 0,0 0,-1 0,1 0,0 0,0 0,0 0,-1 0,1 0,-1 0,1-1,-1 1,1 0,-1 0,0-1,1-1,-2 2,1-1,-1 1,1-1,-1 1,1-1,-1 1,0-1,0 1,0 0,0-1,0 1,0 0,0 0,-1 0,1 0,0 0,0 0,-1 0,1 0,-1 0,1 1,-1-1,1 1,-4-2,-46-12,47 13,-74-13,-146-7,-89 17,245 4,-508 34,550-30,27-4,-1 0,0 0,0 0,0 0,0 0,0 0,0 0,0 0,0 0,0 0,0 0,0 0,1 0,-1 1,0-1,0 0,0 0,0 0,0 0,0 0,0 0,0 0,0 0,0 0,0 0,0 0,0 0,0 0,0 1,0-1,0 0,0 0,0 0,0 0,0 0,0 0,0 0,0 0,0 0,0 0,0 1,0-1,0 0,0 0,44 2,17-2,836-2,-871 1,0 2,-1-2,1-1,-1 0,48-13,-73 15,0 0,0 1,1-1,-1 0,0 0,0 0,1 0,-1 0,0 0,0 0,1-1,-1 1,0 0,0 0,1 0,-1 0,0 0,0 0,0 0,1 0,-1-1,0 1,0 0,0 0,1 0,-1 0,0-1,0 1,0 0,0 0,0 0,1-1,-1 1,0 0,0 0,0-1,0 1,0 0,0 0,0-1,0 1,0 0,0 0,0-1,0 1,0 0,-14-6,-23 1,-51-1,-1 3,-164 17,227-9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6:36.496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0 0,'3'4,"12"7,9 9,21 8,13 8,20 6,17 2,25 3,17 1,7-1,-3-6,-9-5,-17-7,-19-8,-21-7,-24-6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44.16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50.19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57.24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17:50.38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28.681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1812 613,'-205'2,"-216"-5,410 3,1-1,0 0,0-1,-1 0,1-1,1 0,-1 0,0-1,1 0,0-1,-11-7,20 12,0 0,-1-1,1 1,0 0,0-1,0 1,0 0,0-1,0 1,0 0,0-1,0 1,0 0,0-1,0 1,0 0,0-1,0 1,0 0,0 0,0-1,1 1,-1 0,0-1,0 1,0 0,0 0,1-1,-1 1,0 0,0 0,1-1,-1 1,0 0,0 0,1 0,-1-1,0 1,1 0,-1 0,0 0,1 0,-1 0,0 0,1 0,-1 0,0 0,1 0,-1 0,23-6,56-5,2 4,95 3,-49 2,161-6,1103-47,-1347 54,-32 1,1 0,0 0,0-1,0-1,-1 0,1-1,22-8,-77 6,-367 49,224-19,-1215 123,286-34,895-86,191-21,58-3,886-35,-582 9,1606-48,-1913 70,-33 0,-46 0,-2007 54,2002-52,2-1,1 3,-93 17,133-17,12 0,25 1,594 19,-486-24,1112-50,-65 0,81 53,-1246-4,-1 0,1-1,-1-1,0 0,0 0,0-1,0-1,0 0,-1 0,0-1,0-1,12-9,-21 14,1-1,-1-1,1 1,-1 0,0-1,0 1,-1-1,1 1,-1-1,0 0,0 0,0 0,0 1,0-1,-1 0,0 0,0 0,0 0,0 0,-1 0,1 0,-3-5,0-4,0 1,-1-1,0 1,-1 0,-10-17,9 17,1 0,0-1,1 0,1 0,-1 0,2 0,-2-20,3 16,-2-1,-1 1,-8-27,5 23,3 7,0 0,-2 0,0 1,-11-19,16 30,0 1,1-1,-1 1,0 0,0-1,0 1,-1 0,1 0,0 0,0 0,-1 0,1 0,-1 0,1 0,-1 0,1 1,-1-1,1 1,-1-1,1 1,-1-1,0 1,1 0,-1 0,0 0,1 0,-1 0,0 0,1 0,-1 1,0-1,1 1,-1-1,1 1,-1-1,1 1,-1 0,1 0,-1 0,1 0,0 0,-1 0,1 0,0 0,0 1,0-1,-1 2,-11 13,0 0,2 1,0 1,-12 27,-13 19,-48 91,70-140,6-6,22-7,28-4,-18 0,0 1,0 1,47 6,-56 0,-25-1,-28-1,-718-22,287-2,280 20,-216-13,-243-14,-452 27,1069-1,0-2,1 0,-1-2,-42-13,-11 1,58 13,0-1,0-1,-36-14,55 17,0 0,0-1,0 0,0 0,1-1,0 1,0-1,0-1,0 1,1-1,0 0,0-1,1 1,-1-1,1 0,-3-7,-1-4,4 10,1 0,-1 1,1-1,1-1,-3-10,5 17,0 0,0 0,0 0,0 0,0 0,1 0,-1 0,0 0,1 0,0 0,-1 0,1 0,0 0,0 0,0 0,0 0,1 1,-1-1,0 0,1 1,-1-1,1 1,-1-1,1 1,0 0,2-1,20-12,2 1,-1 2,2 0,-1 2,1 1,45-7,176-11,-114 15,464-3,-375 17,-27-5,213 4,-108 28,-68-5,277-18,-291-10,-56 13,0 0,-142-7,1 0,-1 1,1 1,-1 1,-1 1,1 0,-1 2,32 18,-48-24,0-1,-1 1,1 0,0 0,-1 0,0 0,0 1,0-1,0 1,0 0,-1 0,1 0,-1 0,0 0,0 0,1 5,-3-6,0-1,0 0,0 0,0 0,0 0,0 0,0 0,-1 0,1 0,-1 1,1-1,-1 0,0-1,0 1,0 0,0 0,0 0,0 0,-1-1,1 1,-1-1,1 1,-1-1,1 1,-1-1,0 0,0 0,1 0,-1 0,0 0,0 0,0 0,0-1,0 1,0-1,-4 1,-31 7,0-1,-1-1,-43 0,-120-7,88-2,8 3,-364-12,-210 2,405 13,66-1,-217-5,220-17,126 12,-74-3,-376 11,511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16.373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4809 1,'4'3,"0"-1,-1 1,1 1,-1-1,0 0,0 1,0 0,4 7,-3-6,7 14,-1-1,-1 1,-1 1,-1 0,-1 0,0 0,5 39,1 2,-11-60,10 42,-1 1,-3 0,-1 0,0 48,-4-14,-1-47,0 1,-3 0,-5 37,6-64,-1 0,1 0,-1 0,0 0,-1-1,1 1,-1-1,0 1,0-1,0 0,0 0,-1 0,0-1,0 1,0-1,0 0,0 0,-1-1,1 1,-1-1,0 0,1 0,-1 0,0-1,0 0,-7 1,-15 2,0-1,0-1,-52-4,35 1,-916 1,820-11,48 2,-111-20,140 16,-123-6,-66 10,-69 0,172 10,-444-14,291 1,13 1,63 4,-22-2,138 2,83 6,21 0,9 1,129 1,1209 29,-1264-24,-36-2,1-2,42-3,-448 26,106-9,-687 23,930-40,-40 4,53-3,0 0,0 0,1 1,-1-1,0 1,0-1,1 1,-1 0,0-1,1 1,-1 0,1 0,-1 0,1 1,0-1,-1 0,1 0,0 1,0-1,0 1,0-1,0 1,0-1,-1 3,2-3,0 0,0-1,0 1,0 0,0 0,0-1,0 1,0 0,0-1,0 1,0 0,1 0,-1-1,0 1,0 0,1-1,-1 1,0-1,1 1,-1 0,1-1,-1 1,1-1,-1 1,1-1,-1 1,1-1,-1 1,1-1,0 0,-1 1,1-1,0 0,-1 0,1 1,1-1,30 6,-25-5,218 17,258-13,-76-4,424 14,-649-4,10-1,-39-8,-66 1,0-4,-1-3,97-18,-144 13,75-27,-99 31,-1-1,0-1,0-1,-1 0,0 0,0-1,-1-1,11-12,-22 22,0-1,0 0,0 1,0-1,-1 0,1 0,-1 0,1 0,0 0,-1 0,1 0,-1 0,0 0,1 0,-1 0,0 0,0 0,0 0,1 0,-1-1,0 1,0 0,-1 0,1 0,0 0,0 0,-1-1,0 0,0 1,0-1,-1 1,1-1,-1 1,1 0,-1 0,1 0,-1 0,0 0,1 0,-1 0,0 0,-2 0,-9-3,-1 1,0 0,-18-1,31 4,-848-28,656 28,-1812 68,1393-55,577-18,35 4,-1 1,1 0,0 0,0 0,-1 0,1 0,0 0,0-1,0 1,-1 0,1 0,0 0,0-1,0 1,0 0,-1 0,1-1,0 1,0 0,0 0,0-1,0 1,0 0,0 0,0-1,0 1,0 0,0 0,0-1,0 1,0 0,0 0,0-1,0 1,0 0,0-1,0 1,0 0,0 0,0 0,1-1,-1 1,0 0,0 0,0-1,1 1,-1 0,0 0,1-1,4-2,0-1,0 1,1 0,0 0,-1 1,1 0,11-3,59-12,2 4,137-6,-155 16,791-38,390-32,-1200 70,-28 3,0-1,1 0,-1-1,0 0,0-1,22-8,-35 9,-7-1,-53-6,0 3,-87 1,41 3,-734-17,-313-16,1114 31,84-2,72-6,861-75,-61 52,-2539 29,1449-1,165 6,10 0,21-2,39-1,519-39,156-7,-668 46,-29 1,77 6,-149-5,-52 3,16 2,-199-1,-634-4,890 2,-8 0,-1-1,-30-5,49 4,10-2,17-1,539-40,-333 30,2141-65,-1455 81,-1078 0,-174 22,-1114 74,1425-96,-31-1,-1 2,1 3,-64 13,116-18,1 1,0-1,0 0,-1 0,1 1,0-1,0 0,0 1,0-1,-1 1,1 0,0-1,0 1,0 0,0 0,0 0,-1 1,15 6,42 0,1182-23,-392-26,-816 40,-56 0,-816 33,-4 40,-99 6,919-76,59-2,-12 0,1314-43,-11 0,-1442 51,-174 33,136-15,-1213 123,1797-157,-109 4,194-20,-238 9,-256 14,21-1,0 1,43 6,-80-5,0 0,0 0,0 0,0 1,0-1,0 1,0 0,0-1,0 1,0 0,-1 0,1 0,0 0,-1 0,1 1,-1-1,3 3,-3-3,-1 0,1 1,-1-1,1 0,-1 1,0-1,0 0,0 1,1-1,-1 0,-1 1,1-1,0 0,0 0,0 1,-1-1,1 0,-1 1,1-1,-2 2,-4 8,-1 0,-1-1,0 0,-16 16,-1 4,23-28,0 1,0 0,0-1,1 1,-1 0,1 0,0 0,-1 1,1-1,0 0,1 0,-1 1,1-1,-1 0,1 1,0-1,0 0,1 1,-1-1,1 0,-1 1,1-1,0 0,3 6,-2-7,1 1,-1-1,1 0,0 0,0 0,0 0,0 0,0-1,0 1,0-1,0 0,0 0,1 0,-1 0,1-1,-1 1,0-1,1 0,-1 0,1 0,-1-1,1 1,-1-1,6-1,12-3,0-1,0-1,0-1,-1-1,0-1,0 0,-1-2,-1 0,0-1,-1-1,17-16,-16 12,0-1,-1 0,-1-1,-1-1,0-1,-2 0,-1-1,0 0,9-30,-20 51,0 0,-1 0,1 0,0 0,-1 0,1 0,-1 0,0 0,1 0,-1 0,0-1,0 1,-1 0,1 0,0 0,-1 0,1 0,-1 0,0 0,0 0,-1-3,1 4,-1 0,1 0,-1 0,1 1,-1-1,0 0,1 1,-1-1,0 1,1-1,-1 1,0 0,1 0,-1 0,0 0,0 0,1 0,-1 0,0 1,-1 0,-13 3,1 1,0 0,1 1,-19 11,-23 17,-100 79,38-24,113-85,0-1,-1-1,1 1,0-1,-1 0,1 0,-1-1,0 1,0-1,1 0,-1-1,0 0,0 0,0 0,0 0,0-1,1 0,-1 0,-7-3,-9-4,-1-1,1-1,-30-19,-16-7,39 25,-1 1,0 2,-1 0,0 3,-45-4,-161 5,176 5,22-2,29 0,-1 0,0 1,1 0,-1 0,0 1,1 1,-1-1,1 2,-1 0,-14 6,24-9,0 1,0-1,0 1,0-1,1 1,-1-1,0 1,0 0,1 0,-1-1,0 1,1 0,-1 0,1 0,-1 0,1 0,-1 0,1-1,0 1,0 0,-1 0,1 0,0 0,0 0,0 0,0 0,0 0,0 2,1-1,0 0,0 0,0 0,0 0,1 0,-1 0,0-1,1 1,-1 0,1-1,0 0,2 3,5 2,0-1,1 1,-1-2,17 7,66 13,1-4,144 14,73 13,-234-29,-30-6,89 12,-133-24,-1 1,0-1,0 0,0 0,1 0,-1 1,0-1,0-1,0 1,1 0,-1 0,0 0,0-1,0 1,0 0,1-1,-1 1,0-1,0 0,0 1,0-1,0 0,0 1,0-1,-1 0,1 0,0 0,0 0,0-1,-1 0,0 1,0 0,-1 0,1 0,-1 0,1 0,-1 0,1 0,-1 0,1 0,-1 0,0 0,0 0,0 0,1 1,-1-1,0 0,0 1,0-1,0 0,0 1,0-1,0 1,0-1,0 1,-1 0,1 0,0-1,0 1,-1 0,-28-5,0 2,0 1,-1 1,1 1,-60 10,-1-2,-796 4,804-12,54-1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19.120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6-01-21T19:07:19.792"/>
    </inkml:context>
    <inkml:brush xml:id="br0">
      <inkml:brushProperty name="width" value="0.35" units="cm"/>
      <inkml:brushProperty name="height" value="0.35" units="cm"/>
      <inkml:brushProperty name="color" value="#FFFFFF"/>
      <inkml:brushProperty name="ignorePressure" value="1"/>
    </inkml:brush>
  </inkml:definitions>
  <inkml:trace contextRef="#ctx0" brushRef="#br0">36 0,'-4'0,"-4"0,-4 0,0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816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3.png"/><Relationship Id="rId10" Type="http://schemas.openxmlformats.org/officeDocument/2006/relationships/customXml" Target="../ink/ink5.xml"/><Relationship Id="rId4" Type="http://schemas.openxmlformats.org/officeDocument/2006/relationships/customXml" Target="../ink/ink1.xml"/><Relationship Id="rId9" Type="http://schemas.openxmlformats.org/officeDocument/2006/relationships/customXml" Target="../ink/ink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customXml" Target="../ink/ink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customXml" Target="../ink/ink7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customXml" Target="../ink/ink9.xml"/><Relationship Id="rId5" Type="http://schemas.openxmlformats.org/officeDocument/2006/relationships/image" Target="../media/image9.svg"/><Relationship Id="rId10" Type="http://schemas.openxmlformats.org/officeDocument/2006/relationships/image" Target="../media/image4.png"/><Relationship Id="rId4" Type="http://schemas.openxmlformats.org/officeDocument/2006/relationships/image" Target="../media/image8.svg"/><Relationship Id="rId9" Type="http://schemas.openxmlformats.org/officeDocument/2006/relationships/customXml" Target="../ink/ink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customXml" Target="../ink/ink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customXml" Target="../ink/ink1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7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sv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customXml" Target="../ink/ink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4.xml"/><Relationship Id="rId5" Type="http://schemas.openxmlformats.org/officeDocument/2006/relationships/image" Target="../media/image27.png"/><Relationship Id="rId4" Type="http://schemas.openxmlformats.org/officeDocument/2006/relationships/customXml" Target="../ink/ink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FutóApp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C# Edzésnapló Projekt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Szabadkéz 4">
                <a:extLst>
                  <a:ext uri="{FF2B5EF4-FFF2-40B4-BE49-F238E27FC236}">
                    <a16:creationId xmlns:a16="http://schemas.microsoft.com/office/drawing/2014/main" id="{B2836B6D-E8BD-4648-A72B-1988FC14B45F}"/>
                  </a:ext>
                </a:extLst>
              </p14:cNvPr>
              <p14:cNvContentPartPr/>
              <p14:nvPr/>
            </p14:nvContentPartPr>
            <p14:xfrm>
              <a:off x="12849650" y="7659544"/>
              <a:ext cx="1633680" cy="422280"/>
            </p14:xfrm>
          </p:contentPart>
        </mc:Choice>
        <mc:Fallback>
          <p:pic>
            <p:nvPicPr>
              <p:cNvPr id="5" name="Szabadkéz 4">
                <a:extLst>
                  <a:ext uri="{FF2B5EF4-FFF2-40B4-BE49-F238E27FC236}">
                    <a16:creationId xmlns:a16="http://schemas.microsoft.com/office/drawing/2014/main" id="{B2836B6D-E8BD-4648-A72B-1988FC14B45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87010" y="7596544"/>
                <a:ext cx="17593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6" name="Szabadkéz 5">
                <a:extLst>
                  <a:ext uri="{FF2B5EF4-FFF2-40B4-BE49-F238E27FC236}">
                    <a16:creationId xmlns:a16="http://schemas.microsoft.com/office/drawing/2014/main" id="{4C5D5204-018F-4377-B846-86C31B2B645A}"/>
                  </a:ext>
                </a:extLst>
              </p14:cNvPr>
              <p14:cNvContentPartPr/>
              <p14:nvPr/>
            </p14:nvContentPartPr>
            <p14:xfrm>
              <a:off x="10001330" y="3076024"/>
              <a:ext cx="360" cy="360"/>
            </p14:xfrm>
          </p:contentPart>
        </mc:Choice>
        <mc:Fallback>
          <p:pic>
            <p:nvPicPr>
              <p:cNvPr id="6" name="Szabadkéz 5">
                <a:extLst>
                  <a:ext uri="{FF2B5EF4-FFF2-40B4-BE49-F238E27FC236}">
                    <a16:creationId xmlns:a16="http://schemas.microsoft.com/office/drawing/2014/main" id="{4C5D5204-018F-4377-B846-86C31B2B64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938690" y="301338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7" name="Szabadkéz 6">
                <a:extLst>
                  <a:ext uri="{FF2B5EF4-FFF2-40B4-BE49-F238E27FC236}">
                    <a16:creationId xmlns:a16="http://schemas.microsoft.com/office/drawing/2014/main" id="{AE1CB245-A096-4CDB-A21E-7BEADD350916}"/>
                  </a:ext>
                </a:extLst>
              </p14:cNvPr>
              <p14:cNvContentPartPr/>
              <p14:nvPr/>
            </p14:nvContentPartPr>
            <p14:xfrm>
              <a:off x="7421210" y="1459984"/>
              <a:ext cx="360" cy="360"/>
            </p14:xfrm>
          </p:contentPart>
        </mc:Choice>
        <mc:Fallback>
          <p:pic>
            <p:nvPicPr>
              <p:cNvPr id="7" name="Szabadkéz 6">
                <a:extLst>
                  <a:ext uri="{FF2B5EF4-FFF2-40B4-BE49-F238E27FC236}">
                    <a16:creationId xmlns:a16="http://schemas.microsoft.com/office/drawing/2014/main" id="{AE1CB245-A096-4CDB-A21E-7BEADD35091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8570" y="139734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Szabadkéz 8">
                <a:extLst>
                  <a:ext uri="{FF2B5EF4-FFF2-40B4-BE49-F238E27FC236}">
                    <a16:creationId xmlns:a16="http://schemas.microsoft.com/office/drawing/2014/main" id="{673E9039-1787-45A2-8A19-C042D5109CE7}"/>
                  </a:ext>
                </a:extLst>
              </p14:cNvPr>
              <p14:cNvContentPartPr/>
              <p14:nvPr/>
            </p14:nvContentPartPr>
            <p14:xfrm>
              <a:off x="12836690" y="3933904"/>
              <a:ext cx="360" cy="360"/>
            </p14:xfrm>
          </p:contentPart>
        </mc:Choice>
        <mc:Fallback>
          <p:pic>
            <p:nvPicPr>
              <p:cNvPr id="9" name="Szabadkéz 8">
                <a:extLst>
                  <a:ext uri="{FF2B5EF4-FFF2-40B4-BE49-F238E27FC236}">
                    <a16:creationId xmlns:a16="http://schemas.microsoft.com/office/drawing/2014/main" id="{673E9039-1787-45A2-8A19-C042D5109CE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74050" y="3871264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Szabadkéz 9">
                <a:extLst>
                  <a:ext uri="{FF2B5EF4-FFF2-40B4-BE49-F238E27FC236}">
                    <a16:creationId xmlns:a16="http://schemas.microsoft.com/office/drawing/2014/main" id="{D3F9B378-5008-45F4-B353-4A667CD4F479}"/>
                  </a:ext>
                </a:extLst>
              </p14:cNvPr>
              <p14:cNvContentPartPr/>
              <p14:nvPr/>
            </p14:nvContentPartPr>
            <p14:xfrm>
              <a:off x="9774530" y="2806744"/>
              <a:ext cx="360" cy="360"/>
            </p14:xfrm>
          </p:contentPart>
        </mc:Choice>
        <mc:Fallback>
          <p:pic>
            <p:nvPicPr>
              <p:cNvPr id="10" name="Szabadkéz 9">
                <a:extLst>
                  <a:ext uri="{FF2B5EF4-FFF2-40B4-BE49-F238E27FC236}">
                    <a16:creationId xmlns:a16="http://schemas.microsoft.com/office/drawing/2014/main" id="{D3F9B378-5008-45F4-B353-4A667CD4F47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11890" y="2744104"/>
                <a:ext cx="126000" cy="126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11899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87241" y="3431619"/>
            <a:ext cx="1243013" cy="422553"/>
          </a:xfrm>
          <a:prstGeom prst="roundRect">
            <a:avLst>
              <a:gd name="adj" fmla="val 6388"/>
            </a:avLst>
          </a:prstGeom>
          <a:solidFill>
            <a:srgbClr val="E6E6E5"/>
          </a:solidFill>
          <a:ln/>
        </p:spPr>
      </p:sp>
      <p:sp>
        <p:nvSpPr>
          <p:cNvPr id="4" name="Text 1"/>
          <p:cNvSpPr/>
          <p:nvPr/>
        </p:nvSpPr>
        <p:spPr>
          <a:xfrm>
            <a:off x="922139" y="3499009"/>
            <a:ext cx="973217" cy="287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PROBLÉMA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87241" y="3944064"/>
            <a:ext cx="6815018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Miért van szükség erre?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87241" y="5209223"/>
            <a:ext cx="337423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Papír alapú napló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87241" y="5855851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Könnyen elvész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87241" y="6294358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Nehéz áttekinteni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87241" y="6732865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Statisztika = kézi számolás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87241" y="7171373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Unalmas frissíteni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7597259" y="5209223"/>
            <a:ext cx="3374231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Digitális megoldás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597259" y="5855851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Mindig elérhető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597259" y="6294358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Automatikus elemzés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7597259" y="6732865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Gyors rögzítés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597259" y="7171373"/>
            <a:ext cx="6253520" cy="3598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Motiváló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6" name="Szabadkéz 15">
                <a:extLst>
                  <a:ext uri="{FF2B5EF4-FFF2-40B4-BE49-F238E27FC236}">
                    <a16:creationId xmlns:a16="http://schemas.microsoft.com/office/drawing/2014/main" id="{79C28EB8-F587-4610-B858-D780C8F6B3F8}"/>
                  </a:ext>
                </a:extLst>
              </p14:cNvPr>
              <p14:cNvContentPartPr/>
              <p14:nvPr/>
            </p14:nvContentPartPr>
            <p14:xfrm>
              <a:off x="12538970" y="7789144"/>
              <a:ext cx="1959840" cy="292680"/>
            </p14:xfrm>
          </p:contentPart>
        </mc:Choice>
        <mc:Fallback>
          <p:pic>
            <p:nvPicPr>
              <p:cNvPr id="16" name="Szabadkéz 15">
                <a:extLst>
                  <a:ext uri="{FF2B5EF4-FFF2-40B4-BE49-F238E27FC236}">
                    <a16:creationId xmlns:a16="http://schemas.microsoft.com/office/drawing/2014/main" id="{79C28EB8-F587-4610-B858-D780C8F6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75970" y="7726144"/>
                <a:ext cx="2085480" cy="418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561386"/>
            <a:ext cx="2049066" cy="426244"/>
          </a:xfrm>
          <a:prstGeom prst="roundRect">
            <a:avLst>
              <a:gd name="adj" fmla="val 6386"/>
            </a:avLst>
          </a:prstGeom>
          <a:solidFill>
            <a:srgbClr val="E6E6E5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683782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629370"/>
            <a:ext cx="150471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ADATSTRUKTÚRA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0783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Mit tárolunk?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3127296"/>
            <a:ext cx="6407944" cy="3540800"/>
          </a:xfrm>
          <a:prstGeom prst="roundRect">
            <a:avLst>
              <a:gd name="adj" fmla="val 961"/>
            </a:avLst>
          </a:prstGeom>
          <a:solidFill>
            <a:srgbClr val="F0EAEA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33541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3541157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4261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Személyes adatok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4751784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Testsúly (kg)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20604" y="5193983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Magasság (cm)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1020604" y="5636181"/>
            <a:ext cx="59543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Nyugalmi pulzus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7428548" y="3127296"/>
            <a:ext cx="6408063" cy="3540800"/>
          </a:xfrm>
          <a:prstGeom prst="roundRect">
            <a:avLst>
              <a:gd name="adj" fmla="val 961"/>
            </a:avLst>
          </a:prstGeom>
          <a:solidFill>
            <a:srgbClr val="F0EAEA"/>
          </a:solidFill>
          <a:ln/>
        </p:spPr>
      </p:sp>
      <p:sp>
        <p:nvSpPr>
          <p:cNvPr id="14" name="Shape 10"/>
          <p:cNvSpPr/>
          <p:nvPr/>
        </p:nvSpPr>
        <p:spPr>
          <a:xfrm>
            <a:off x="7655362" y="3354110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D1D1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2528" y="3541157"/>
            <a:ext cx="306110" cy="30611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7655362" y="4261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Edzés adatok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655362" y="4751784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Távolság (km)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655362" y="5193983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Időtartam (perc)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655362" y="5636181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Max pulzus</a:t>
            </a:r>
            <a:endParaRPr lang="en-US" sz="1750" dirty="0"/>
          </a:p>
        </p:txBody>
      </p:sp>
      <p:sp>
        <p:nvSpPr>
          <p:cNvPr id="20" name="Text 15"/>
          <p:cNvSpPr/>
          <p:nvPr/>
        </p:nvSpPr>
        <p:spPr>
          <a:xfrm>
            <a:off x="7655362" y="6078379"/>
            <a:ext cx="59544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Dátum</a:t>
            </a:r>
            <a:endParaRPr lang="en-US" sz="1750" dirty="0"/>
          </a:p>
        </p:txBody>
      </p:sp>
      <p:grpSp>
        <p:nvGrpSpPr>
          <p:cNvPr id="24" name="Csoportba foglalás 23">
            <a:extLst>
              <a:ext uri="{FF2B5EF4-FFF2-40B4-BE49-F238E27FC236}">
                <a16:creationId xmlns:a16="http://schemas.microsoft.com/office/drawing/2014/main" id="{08033A99-B8D7-45B0-92BD-A31AC8B49232}"/>
              </a:ext>
            </a:extLst>
          </p:cNvPr>
          <p:cNvGrpSpPr/>
          <p:nvPr/>
        </p:nvGrpSpPr>
        <p:grpSpPr>
          <a:xfrm>
            <a:off x="12679370" y="7740184"/>
            <a:ext cx="1909080" cy="356760"/>
            <a:chOff x="12679370" y="7740184"/>
            <a:chExt cx="190908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Szabadkéz 20">
                  <a:extLst>
                    <a:ext uri="{FF2B5EF4-FFF2-40B4-BE49-F238E27FC236}">
                      <a16:creationId xmlns:a16="http://schemas.microsoft.com/office/drawing/2014/main" id="{D5FA48CA-C034-493B-8144-AD79EE3EEFC1}"/>
                    </a:ext>
                  </a:extLst>
                </p14:cNvPr>
                <p14:cNvContentPartPr/>
                <p14:nvPr/>
              </p14:nvContentPartPr>
              <p14:xfrm>
                <a:off x="12679370" y="7740184"/>
                <a:ext cx="1807200" cy="356760"/>
              </p14:xfrm>
            </p:contentPart>
          </mc:Choice>
          <mc:Fallback>
            <p:pic>
              <p:nvPicPr>
                <p:cNvPr id="21" name="Szabadkéz 20">
                  <a:extLst>
                    <a:ext uri="{FF2B5EF4-FFF2-40B4-BE49-F238E27FC236}">
                      <a16:creationId xmlns:a16="http://schemas.microsoft.com/office/drawing/2014/main" id="{D5FA48CA-C034-493B-8144-AD79EE3EEFC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2616730" y="7677544"/>
                  <a:ext cx="1932840" cy="48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2" name="Szabadkéz 21">
                  <a:extLst>
                    <a:ext uri="{FF2B5EF4-FFF2-40B4-BE49-F238E27FC236}">
                      <a16:creationId xmlns:a16="http://schemas.microsoft.com/office/drawing/2014/main" id="{B3FC10A4-D5C5-440E-B410-856E28947896}"/>
                    </a:ext>
                  </a:extLst>
                </p14:cNvPr>
                <p14:cNvContentPartPr/>
                <p14:nvPr/>
              </p14:nvContentPartPr>
              <p14:xfrm>
                <a:off x="14580530" y="8023864"/>
                <a:ext cx="360" cy="360"/>
              </p14:xfrm>
            </p:contentPart>
          </mc:Choice>
          <mc:Fallback>
            <p:pic>
              <p:nvPicPr>
                <p:cNvPr id="22" name="Szabadkéz 21">
                  <a:extLst>
                    <a:ext uri="{FF2B5EF4-FFF2-40B4-BE49-F238E27FC236}">
                      <a16:creationId xmlns:a16="http://schemas.microsoft.com/office/drawing/2014/main" id="{B3FC10A4-D5C5-440E-B410-856E289478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517890" y="7960864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3" name="Szabadkéz 22">
                  <a:extLst>
                    <a:ext uri="{FF2B5EF4-FFF2-40B4-BE49-F238E27FC236}">
                      <a16:creationId xmlns:a16="http://schemas.microsoft.com/office/drawing/2014/main" id="{73FEA2C9-A6FA-4C63-94F4-44AAE9AF2761}"/>
                    </a:ext>
                  </a:extLst>
                </p14:cNvPr>
                <p14:cNvContentPartPr/>
                <p14:nvPr/>
              </p14:nvContentPartPr>
              <p14:xfrm>
                <a:off x="14575130" y="8023864"/>
                <a:ext cx="13320" cy="360"/>
              </p14:xfrm>
            </p:contentPart>
          </mc:Choice>
          <mc:Fallback>
            <p:pic>
              <p:nvPicPr>
                <p:cNvPr id="23" name="Szabadkéz 22">
                  <a:extLst>
                    <a:ext uri="{FF2B5EF4-FFF2-40B4-BE49-F238E27FC236}">
                      <a16:creationId xmlns:a16="http://schemas.microsoft.com/office/drawing/2014/main" id="{73FEA2C9-A6FA-4C63-94F4-44AAE9AF27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512130" y="7960864"/>
                  <a:ext cx="138960" cy="126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2824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55213" y="3169087"/>
            <a:ext cx="1098590" cy="405051"/>
          </a:xfrm>
          <a:prstGeom prst="roundRect">
            <a:avLst>
              <a:gd name="adj" fmla="val 6145"/>
            </a:avLst>
          </a:prstGeom>
          <a:noFill/>
          <a:ln w="7620">
            <a:solidFill>
              <a:srgbClr val="1D1D1B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887254" y="3238857"/>
            <a:ext cx="834509" cy="265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FUNKCIÓK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55213" y="3657005"/>
            <a:ext cx="5185648" cy="6480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Mit tud a program?</a:t>
            </a:r>
            <a:endParaRPr lang="en-US" sz="4050" dirty="0"/>
          </a:p>
        </p:txBody>
      </p:sp>
      <p:sp>
        <p:nvSpPr>
          <p:cNvPr id="6" name="Text 3"/>
          <p:cNvSpPr/>
          <p:nvPr/>
        </p:nvSpPr>
        <p:spPr>
          <a:xfrm>
            <a:off x="755213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01</a:t>
            </a:r>
            <a:endParaRPr lang="en-US" sz="1600" dirty="0">
              <a:latin typeface="Tomorrow" panose="020B060402020202020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55213" y="4945737"/>
            <a:ext cx="6456164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8" name="Text 5"/>
          <p:cNvSpPr/>
          <p:nvPr/>
        </p:nvSpPr>
        <p:spPr>
          <a:xfrm>
            <a:off x="755213" y="509516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Új edzés rögzítése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55213" y="5543669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Gyors bevitel konzolról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418784" y="4616172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02</a:t>
            </a:r>
            <a:endParaRPr lang="en-US" sz="1600" dirty="0">
              <a:latin typeface="Tomorrow" panose="020B060402020202020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7418784" y="4945737"/>
            <a:ext cx="6456283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2" name="Text 9"/>
          <p:cNvSpPr/>
          <p:nvPr/>
        </p:nvSpPr>
        <p:spPr>
          <a:xfrm>
            <a:off x="7418784" y="5095161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Adatok módosítása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418784" y="5543669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Korábbi futások javítása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5213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03</a:t>
            </a:r>
            <a:endParaRPr lang="en-US" sz="1600" dirty="0">
              <a:latin typeface="Tomorrow" panose="020B060402020202020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55213" y="6567964"/>
            <a:ext cx="6456164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16" name="Text 13"/>
          <p:cNvSpPr/>
          <p:nvPr/>
        </p:nvSpPr>
        <p:spPr>
          <a:xfrm>
            <a:off x="755213" y="671738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Edzés törlése</a:t>
            </a:r>
            <a:endParaRPr lang="en-US" sz="2000" dirty="0"/>
          </a:p>
        </p:txBody>
      </p:sp>
      <p:sp>
        <p:nvSpPr>
          <p:cNvPr id="17" name="Text 14"/>
          <p:cNvSpPr/>
          <p:nvPr/>
        </p:nvSpPr>
        <p:spPr>
          <a:xfrm>
            <a:off x="755213" y="7165896"/>
            <a:ext cx="6456164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Hibás bejegyzések eltávolítása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418784" y="6238399"/>
            <a:ext cx="207407" cy="2591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anose="020B0604020202020204" charset="0"/>
                <a:ea typeface="Tomorrow Light" pitchFamily="34" charset="-122"/>
                <a:cs typeface="Tomorrow Light" pitchFamily="34" charset="-120"/>
              </a:rPr>
              <a:t>04</a:t>
            </a:r>
            <a:endParaRPr lang="en-US" sz="1600" dirty="0">
              <a:latin typeface="Tomorrow" panose="020B0604020202020204" charset="0"/>
            </a:endParaRPr>
          </a:p>
        </p:txBody>
      </p:sp>
      <p:sp>
        <p:nvSpPr>
          <p:cNvPr id="19" name="Shape 16"/>
          <p:cNvSpPr/>
          <p:nvPr/>
        </p:nvSpPr>
        <p:spPr>
          <a:xfrm>
            <a:off x="7418784" y="6567964"/>
            <a:ext cx="6456283" cy="22860"/>
          </a:xfrm>
          <a:prstGeom prst="rect">
            <a:avLst/>
          </a:prstGeom>
          <a:solidFill>
            <a:srgbClr val="1D1D1B"/>
          </a:solidFill>
          <a:ln/>
        </p:spPr>
      </p:sp>
      <p:sp>
        <p:nvSpPr>
          <p:cNvPr id="20" name="Text 17"/>
          <p:cNvSpPr/>
          <p:nvPr/>
        </p:nvSpPr>
        <p:spPr>
          <a:xfrm>
            <a:off x="7418784" y="6717387"/>
            <a:ext cx="2592824" cy="324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Lista megtekintése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7418784" y="7165896"/>
            <a:ext cx="6456283" cy="3318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Összes futás áttekintése</a:t>
            </a:r>
            <a:endParaRPr lang="en-US" sz="16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2" name="Szabadkéz 21">
                <a:extLst>
                  <a:ext uri="{FF2B5EF4-FFF2-40B4-BE49-F238E27FC236}">
                    <a16:creationId xmlns:a16="http://schemas.microsoft.com/office/drawing/2014/main" id="{5A5A434B-B289-47DE-9E73-6196B057AB2A}"/>
                  </a:ext>
                </a:extLst>
              </p14:cNvPr>
              <p14:cNvContentPartPr/>
              <p14:nvPr/>
            </p14:nvContentPartPr>
            <p14:xfrm>
              <a:off x="12886010" y="7754944"/>
              <a:ext cx="1631160" cy="354960"/>
            </p14:xfrm>
          </p:contentPart>
        </mc:Choice>
        <mc:Fallback>
          <p:pic>
            <p:nvPicPr>
              <p:cNvPr id="22" name="Szabadkéz 21">
                <a:extLst>
                  <a:ext uri="{FF2B5EF4-FFF2-40B4-BE49-F238E27FC236}">
                    <a16:creationId xmlns:a16="http://schemas.microsoft.com/office/drawing/2014/main" id="{5A5A434B-B289-47DE-9E73-6196B057AB2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23370" y="7691944"/>
                <a:ext cx="1756800" cy="480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0883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79533" y="2572703"/>
            <a:ext cx="1262182" cy="317183"/>
          </a:xfrm>
          <a:prstGeom prst="roundRect">
            <a:avLst>
              <a:gd name="adj" fmla="val 6383"/>
            </a:avLst>
          </a:prstGeom>
          <a:solidFill>
            <a:srgbClr val="E6E6E5"/>
          </a:solidFill>
          <a:ln/>
        </p:spPr>
      </p:sp>
      <p:sp>
        <p:nvSpPr>
          <p:cNvPr id="4" name="Text 1"/>
          <p:cNvSpPr/>
          <p:nvPr/>
        </p:nvSpPr>
        <p:spPr>
          <a:xfrm>
            <a:off x="2080736" y="2623304"/>
            <a:ext cx="105977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0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ALGORITMUSOK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1979533" y="2957274"/>
            <a:ext cx="4869180" cy="5272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Intelligens számítások</a:t>
            </a:r>
            <a:endParaRPr lang="en-US" sz="33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533" y="3737491"/>
            <a:ext cx="843558" cy="1343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991803" y="3906203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Cél elérése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2991803" y="4270891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5 km teljesítve?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2991803" y="4642009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if (tavolsag &gt;= 5.0)</a:t>
            </a:r>
            <a:endParaRPr lang="en-US" sz="13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9533" y="5080635"/>
            <a:ext cx="843558" cy="1343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991803" y="5249347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Összesítés</a:t>
            </a:r>
            <a:endParaRPr lang="en-US" sz="1650" dirty="0"/>
          </a:p>
        </p:txBody>
      </p:sp>
      <p:sp>
        <p:nvSpPr>
          <p:cNvPr id="12" name="Text 7"/>
          <p:cNvSpPr/>
          <p:nvPr/>
        </p:nvSpPr>
        <p:spPr>
          <a:xfrm>
            <a:off x="2991803" y="5614035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Összes megtett táv</a:t>
            </a:r>
            <a:endParaRPr lang="en-US" sz="1300" dirty="0"/>
          </a:p>
        </p:txBody>
      </p:sp>
      <p:sp>
        <p:nvSpPr>
          <p:cNvPr id="13" name="Text 8"/>
          <p:cNvSpPr/>
          <p:nvPr/>
        </p:nvSpPr>
        <p:spPr>
          <a:xfrm>
            <a:off x="2991803" y="5985153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total += edzés.Tavolsag</a:t>
            </a:r>
            <a:endParaRPr lang="en-US" sz="13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533" y="6423779"/>
            <a:ext cx="843558" cy="1343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991803" y="6592491"/>
            <a:ext cx="2108835" cy="2634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Idő konverzió</a:t>
            </a:r>
            <a:endParaRPr lang="en-US" sz="1650" dirty="0"/>
          </a:p>
        </p:txBody>
      </p:sp>
      <p:sp>
        <p:nvSpPr>
          <p:cNvPr id="16" name="Text 10"/>
          <p:cNvSpPr/>
          <p:nvPr/>
        </p:nvSpPr>
        <p:spPr>
          <a:xfrm>
            <a:off x="2991803" y="6957179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Másodperc → óra:perc:mp</a:t>
            </a:r>
            <a:endParaRPr lang="en-US" sz="1300" dirty="0"/>
          </a:p>
        </p:txBody>
      </p:sp>
      <p:sp>
        <p:nvSpPr>
          <p:cNvPr id="17" name="Text 11"/>
          <p:cNvSpPr/>
          <p:nvPr/>
        </p:nvSpPr>
        <p:spPr>
          <a:xfrm>
            <a:off x="2991803" y="7328297"/>
            <a:ext cx="9658945" cy="269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61615C"/>
                </a:solidFill>
                <a:highlight>
                  <a:srgbClr val="EFEF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TimeSpan.FromSeconds()</a:t>
            </a:r>
            <a:endParaRPr lang="en-US" sz="13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8" name="Szabadkéz 17">
                <a:extLst>
                  <a:ext uri="{FF2B5EF4-FFF2-40B4-BE49-F238E27FC236}">
                    <a16:creationId xmlns:a16="http://schemas.microsoft.com/office/drawing/2014/main" id="{AF44EC27-88EF-4ACF-B6FA-04ECB0825C31}"/>
                  </a:ext>
                </a:extLst>
              </p14:cNvPr>
              <p14:cNvContentPartPr/>
              <p14:nvPr/>
            </p14:nvContentPartPr>
            <p14:xfrm>
              <a:off x="12532490" y="7734064"/>
              <a:ext cx="1949400" cy="368280"/>
            </p14:xfrm>
          </p:contentPart>
        </mc:Choice>
        <mc:Fallback>
          <p:pic>
            <p:nvPicPr>
              <p:cNvPr id="18" name="Szabadkéz 17">
                <a:extLst>
                  <a:ext uri="{FF2B5EF4-FFF2-40B4-BE49-F238E27FC236}">
                    <a16:creationId xmlns:a16="http://schemas.microsoft.com/office/drawing/2014/main" id="{AF44EC27-88EF-4ACF-B6FA-04ECB0825C3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469850" y="7671064"/>
                <a:ext cx="2075040" cy="493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052757"/>
            <a:ext cx="1826300" cy="441484"/>
          </a:xfrm>
          <a:prstGeom prst="roundRect">
            <a:avLst>
              <a:gd name="adj" fmla="val 6165"/>
            </a:avLst>
          </a:prstGeom>
          <a:noFill/>
          <a:ln w="7620">
            <a:solidFill>
              <a:srgbClr val="1D1D1B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2182773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2128361"/>
            <a:ext cx="1266706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D1D1B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TECHNOLÓGIA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584966"/>
            <a:ext cx="61273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Felhasznált eszközök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90" y="3633907"/>
            <a:ext cx="680442" cy="68044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757720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C# nyelv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757720" y="4315658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Objektum-orientált programozás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6884" y="3633907"/>
            <a:ext cx="680442" cy="68044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20814" y="38252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Console App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20814" y="4315658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Egyszerű szöveges felület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90" y="5132189"/>
            <a:ext cx="680442" cy="68044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757720" y="5323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List&lt;T&gt;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757720" y="5813941"/>
            <a:ext cx="54156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Dinamikus adattárolás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5132189"/>
            <a:ext cx="680442" cy="680442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8420814" y="53235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Osztályok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8420814" y="5813941"/>
            <a:ext cx="541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Edzés + Futó modellek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8" name="Szabadkéz 17">
                <a:extLst>
                  <a:ext uri="{FF2B5EF4-FFF2-40B4-BE49-F238E27FC236}">
                    <a16:creationId xmlns:a16="http://schemas.microsoft.com/office/drawing/2014/main" id="{764A17DC-E110-4B57-AA14-048E4FBA20AD}"/>
                  </a:ext>
                </a:extLst>
              </p14:cNvPr>
              <p14:cNvContentPartPr/>
              <p14:nvPr/>
            </p14:nvContentPartPr>
            <p14:xfrm>
              <a:off x="12714290" y="7726144"/>
              <a:ext cx="1773720" cy="341280"/>
            </p14:xfrm>
          </p:contentPart>
        </mc:Choice>
        <mc:Fallback>
          <p:pic>
            <p:nvPicPr>
              <p:cNvPr id="18" name="Szabadkéz 17">
                <a:extLst>
                  <a:ext uri="{FF2B5EF4-FFF2-40B4-BE49-F238E27FC236}">
                    <a16:creationId xmlns:a16="http://schemas.microsoft.com/office/drawing/2014/main" id="{764A17DC-E110-4B57-AA14-048E4FBA20A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651290" y="7663504"/>
                <a:ext cx="1899360" cy="46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554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Összegzés és jövő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804392"/>
            <a:ext cx="7556421" cy="2191345"/>
          </a:xfrm>
          <a:prstGeom prst="roundRect">
            <a:avLst>
              <a:gd name="adj" fmla="val 1553"/>
            </a:avLst>
          </a:prstGeom>
          <a:solidFill>
            <a:srgbClr val="1D1D1B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2031206"/>
            <a:ext cx="31196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Működő alkalmazás ✓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521625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Adatok tárolása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07004" y="296382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CRUD műveletek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507004" y="3406021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Statisztikák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4222552"/>
            <a:ext cx="7556421" cy="2633543"/>
          </a:xfrm>
          <a:prstGeom prst="roundRect">
            <a:avLst>
              <a:gd name="adj" fmla="val 1292"/>
            </a:avLst>
          </a:prstGeom>
          <a:solidFill>
            <a:srgbClr val="1D1D1B"/>
          </a:solidFill>
          <a:ln/>
        </p:spPr>
      </p:sp>
      <p:sp>
        <p:nvSpPr>
          <p:cNvPr id="10" name="Text 7"/>
          <p:cNvSpPr/>
          <p:nvPr/>
        </p:nvSpPr>
        <p:spPr>
          <a:xfrm>
            <a:off x="6507004" y="44493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Jövőbeli tervek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507004" y="493978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Grafikus UI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507004" y="538198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Adatbázis integráció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6507004" y="582418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GPS tracking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6507004" y="626637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FFFFFF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Közösségi funkciók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80190" y="711124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Köszönöm a figyelmet!</a:t>
            </a:r>
            <a:endParaRPr lang="en-US" sz="175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7" name="Szabadkéz 26">
                <a:extLst>
                  <a:ext uri="{FF2B5EF4-FFF2-40B4-BE49-F238E27FC236}">
                    <a16:creationId xmlns:a16="http://schemas.microsoft.com/office/drawing/2014/main" id="{87EE2A4A-425B-4276-AF19-562479CBB892}"/>
                  </a:ext>
                </a:extLst>
              </p14:cNvPr>
              <p14:cNvContentPartPr/>
              <p14:nvPr/>
            </p14:nvContentPartPr>
            <p14:xfrm>
              <a:off x="12660650" y="7696624"/>
              <a:ext cx="1787400" cy="371160"/>
            </p14:xfrm>
          </p:contentPart>
        </mc:Choice>
        <mc:Fallback>
          <p:pic>
            <p:nvPicPr>
              <p:cNvPr id="27" name="Szabadkéz 26">
                <a:extLst>
                  <a:ext uri="{FF2B5EF4-FFF2-40B4-BE49-F238E27FC236}">
                    <a16:creationId xmlns:a16="http://schemas.microsoft.com/office/drawing/2014/main" id="{87EE2A4A-425B-4276-AF19-562479CBB89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597650" y="7633984"/>
                <a:ext cx="1913040" cy="4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8" name="Szabadkéz 27">
                <a:extLst>
                  <a:ext uri="{FF2B5EF4-FFF2-40B4-BE49-F238E27FC236}">
                    <a16:creationId xmlns:a16="http://schemas.microsoft.com/office/drawing/2014/main" id="{FFBE376B-7686-401E-B268-A1D3731C0508}"/>
                  </a:ext>
                </a:extLst>
              </p14:cNvPr>
              <p14:cNvContentPartPr/>
              <p14:nvPr/>
            </p14:nvContentPartPr>
            <p14:xfrm>
              <a:off x="12610250" y="7747384"/>
              <a:ext cx="478800" cy="171720"/>
            </p14:xfrm>
          </p:contentPart>
        </mc:Choice>
        <mc:Fallback>
          <p:pic>
            <p:nvPicPr>
              <p:cNvPr id="28" name="Szabadkéz 27">
                <a:extLst>
                  <a:ext uri="{FF2B5EF4-FFF2-40B4-BE49-F238E27FC236}">
                    <a16:creationId xmlns:a16="http://schemas.microsoft.com/office/drawing/2014/main" id="{FFBE376B-7686-401E-B268-A1D3731C05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547250" y="7684384"/>
                <a:ext cx="604440" cy="297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186</Words>
  <Application>Microsoft Office PowerPoint</Application>
  <PresentationFormat>Egyéni</PresentationFormat>
  <Paragraphs>78</Paragraphs>
  <Slides>7</Slides>
  <Notes>7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3" baseType="lpstr">
      <vt:lpstr>Tomorrow Semi Bold</vt:lpstr>
      <vt:lpstr>Calibri</vt:lpstr>
      <vt:lpstr>Consolas</vt:lpstr>
      <vt:lpstr>Arial</vt:lpstr>
      <vt:lpstr>Tomorrow</vt:lpstr>
      <vt:lpstr>Office Theme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subject/>
  <dc:creator>Bálint</dc:creator>
  <cp:lastModifiedBy>Bálint szilágyi</cp:lastModifiedBy>
  <cp:revision>3</cp:revision>
  <dcterms:created xsi:type="dcterms:W3CDTF">2026-01-21T19:01:34Z</dcterms:created>
  <dcterms:modified xsi:type="dcterms:W3CDTF">2026-01-21T19:19:17Z</dcterms:modified>
</cp:coreProperties>
</file>